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4"/>
    <p:sldMasterId id="2147483668" r:id="rId5"/>
    <p:sldMasterId id="2147483684" r:id="rId6"/>
  </p:sldMasterIdLst>
  <p:notesMasterIdLst>
    <p:notesMasterId r:id="rId54"/>
  </p:notesMasterIdLst>
  <p:sldIdLst>
    <p:sldId id="2142532235" r:id="rId7"/>
    <p:sldId id="2142532236" r:id="rId8"/>
    <p:sldId id="258" r:id="rId9"/>
    <p:sldId id="2147375868" r:id="rId10"/>
    <p:sldId id="2147375869" r:id="rId11"/>
    <p:sldId id="2147375870" r:id="rId12"/>
    <p:sldId id="2147375871" r:id="rId13"/>
    <p:sldId id="2147375872" r:id="rId14"/>
    <p:sldId id="2147375873" r:id="rId15"/>
    <p:sldId id="2147375874" r:id="rId16"/>
    <p:sldId id="2147375875" r:id="rId17"/>
    <p:sldId id="2147375876" r:id="rId18"/>
    <p:sldId id="2147375877" r:id="rId19"/>
    <p:sldId id="2147375878" r:id="rId20"/>
    <p:sldId id="2147375879" r:id="rId21"/>
    <p:sldId id="2147375880" r:id="rId22"/>
    <p:sldId id="2147375881" r:id="rId23"/>
    <p:sldId id="2147375882" r:id="rId24"/>
    <p:sldId id="2147375883" r:id="rId25"/>
    <p:sldId id="2142532231" r:id="rId26"/>
    <p:sldId id="2142532157" r:id="rId27"/>
    <p:sldId id="2142532222" r:id="rId28"/>
    <p:sldId id="2142532223" r:id="rId29"/>
    <p:sldId id="2142532220" r:id="rId30"/>
    <p:sldId id="2142532155" r:id="rId31"/>
    <p:sldId id="2142532219" r:id="rId32"/>
    <p:sldId id="2142532210" r:id="rId33"/>
    <p:sldId id="2142532067" r:id="rId34"/>
    <p:sldId id="2142532159" r:id="rId35"/>
    <p:sldId id="2142532211" r:id="rId36"/>
    <p:sldId id="277" r:id="rId37"/>
    <p:sldId id="260" r:id="rId38"/>
    <p:sldId id="266" r:id="rId39"/>
    <p:sldId id="2142532228" r:id="rId40"/>
    <p:sldId id="2142532232" r:id="rId41"/>
    <p:sldId id="257" r:id="rId42"/>
    <p:sldId id="2142532233" r:id="rId43"/>
    <p:sldId id="261" r:id="rId44"/>
    <p:sldId id="263" r:id="rId45"/>
    <p:sldId id="262" r:id="rId46"/>
    <p:sldId id="2142532234" r:id="rId47"/>
    <p:sldId id="294" r:id="rId48"/>
    <p:sldId id="295" r:id="rId49"/>
    <p:sldId id="296" r:id="rId50"/>
    <p:sldId id="297" r:id="rId51"/>
    <p:sldId id="2142532221" r:id="rId52"/>
    <p:sldId id="298" r:id="rId53"/>
  </p:sldIdLst>
  <p:sldSz cx="9144000" cy="5143500" type="screen16x9"/>
  <p:notesSz cx="6858000" cy="9296400"/>
  <p:embeddedFontLst>
    <p:embeddedFont>
      <p:font typeface="Aptos ExtraBold" panose="020B0004020202020204" pitchFamily="34" charset="0"/>
      <p:bold r:id="rId55"/>
    </p:embeddedFont>
    <p:embeddedFont>
      <p:font typeface="Arial Black" panose="020B0A04020102020204" pitchFamily="34" charset="0"/>
      <p:bold r:id="rId56"/>
    </p:embeddedFont>
    <p:embeddedFont>
      <p:font typeface="Consolas" panose="020B0609020204030204" pitchFamily="49" charset="0"/>
      <p:regular r:id="rId57"/>
      <p:bold r:id="rId58"/>
      <p:italic r:id="rId59"/>
      <p:boldItalic r:id="rId60"/>
    </p:embeddedFont>
    <p:embeddedFont>
      <p:font typeface="Nunito" pitchFamily="2" charset="0"/>
      <p:regular r:id="rId61"/>
      <p:bold r:id="rId62"/>
      <p:italic r:id="rId63"/>
      <p:boldItalic r:id="rId64"/>
    </p:embeddedFont>
    <p:embeddedFont>
      <p:font typeface="Open Sans" panose="020B0606030504020204" pitchFamily="34" charset="0"/>
      <p:regular r:id="rId65"/>
      <p:bold r:id="rId66"/>
      <p:italic r:id="rId67"/>
      <p:boldItalic r:id="rId68"/>
    </p:embeddedFont>
    <p:embeddedFont>
      <p:font typeface="Roboto Light" panose="02000000000000000000" pitchFamily="2" charset="0"/>
      <p:regular r:id="rId69"/>
      <p:bold r:id="rId70"/>
      <p:italic r:id="rId71"/>
      <p:boldItalic r:id="rId72"/>
    </p:embeddedFont>
    <p:embeddedFont>
      <p:font typeface="Tahoma" panose="020B0604030504040204" pitchFamily="34" charset="0"/>
      <p:regular r:id="rId73"/>
      <p:bold r:id="rId74"/>
    </p:embeddedFont>
    <p:embeddedFont>
      <p:font typeface="Times" panose="02020603050405020304" pitchFamily="18" charset="0"/>
      <p:regular r:id="rId75"/>
      <p:bold r:id="rId76"/>
      <p:italic r:id="rId77"/>
      <p:boldItalic r:id="rId7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95">
          <p15:clr>
            <a:srgbClr val="A4A3A4"/>
          </p15:clr>
        </p15:guide>
        <p15:guide id="2" pos="2875">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1" roundtripDataSignature="AMtx7miuuxOGyXlXjVedRyk0Wz/Ihp7XT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8F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D8908FB-5B39-4C22-AC07-04F27901D562}">
  <a:tblStyle styleId="{5D8908FB-5B39-4C22-AC07-04F27901D562}" styleName="Table_0">
    <a:wholeTbl>
      <a:tcTxStyle b="off" i="off">
        <a:font>
          <a:latin typeface="Tahoma"/>
          <a:ea typeface="Tahoma"/>
          <a:cs typeface="Tahoma"/>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AEEFF"/>
          </a:solidFill>
        </a:fill>
      </a:tcStyle>
    </a:wholeTbl>
    <a:band1H>
      <a:tcTxStyle/>
      <a:tcStyle>
        <a:tcBdr/>
        <a:fill>
          <a:solidFill>
            <a:srgbClr val="D1DBFE"/>
          </a:solidFill>
        </a:fill>
      </a:tcStyle>
    </a:band1H>
    <a:band2H>
      <a:tcTxStyle/>
      <a:tcStyle>
        <a:tcBdr/>
      </a:tcStyle>
    </a:band2H>
    <a:band1V>
      <a:tcTxStyle/>
      <a:tcStyle>
        <a:tcBdr/>
        <a:fill>
          <a:solidFill>
            <a:srgbClr val="D1DBFE"/>
          </a:solidFill>
        </a:fill>
      </a:tcStyle>
    </a:band1V>
    <a:band2V>
      <a:tcTxStyle/>
      <a:tcStyle>
        <a:tcBdr/>
      </a:tcStyle>
    </a:band2V>
    <a:lastCol>
      <a:tcTxStyle b="on" i="off">
        <a:font>
          <a:latin typeface="Tahoma"/>
          <a:ea typeface="Tahoma"/>
          <a:cs typeface="Tahoma"/>
        </a:font>
        <a:schemeClr val="lt1"/>
      </a:tcTxStyle>
      <a:tcStyle>
        <a:tcBdr/>
        <a:fill>
          <a:solidFill>
            <a:schemeClr val="accent1"/>
          </a:solidFill>
        </a:fill>
      </a:tcStyle>
    </a:lastCol>
    <a:firstCol>
      <a:tcTxStyle b="on" i="off">
        <a:font>
          <a:latin typeface="Tahoma"/>
          <a:ea typeface="Tahoma"/>
          <a:cs typeface="Tahoma"/>
        </a:font>
        <a:schemeClr val="lt1"/>
      </a:tcTxStyle>
      <a:tcStyle>
        <a:tcBdr/>
        <a:fill>
          <a:solidFill>
            <a:schemeClr val="accent1"/>
          </a:solidFill>
        </a:fill>
      </a:tcStyle>
    </a:firstCol>
    <a:lastRow>
      <a:tcTxStyle b="on" i="off">
        <a:font>
          <a:latin typeface="Tahoma"/>
          <a:ea typeface="Tahoma"/>
          <a:cs typeface="Tahoma"/>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Tahoma"/>
          <a:ea typeface="Tahoma"/>
          <a:cs typeface="Tahoma"/>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8" autoAdjust="0"/>
    <p:restoredTop sz="94660"/>
  </p:normalViewPr>
  <p:slideViewPr>
    <p:cSldViewPr snapToGrid="0">
      <p:cViewPr varScale="1">
        <p:scale>
          <a:sx n="150" d="100"/>
          <a:sy n="150" d="100"/>
        </p:scale>
        <p:origin x="510" y="114"/>
      </p:cViewPr>
      <p:guideLst>
        <p:guide orient="horz" pos="495"/>
        <p:guide pos="2875"/>
      </p:guideLst>
    </p:cSldViewPr>
  </p:slideViewPr>
  <p:notesTextViewPr>
    <p:cViewPr>
      <p:scale>
        <a:sx n="3" d="2"/>
        <a:sy n="3" d="2"/>
      </p:scale>
      <p:origin x="0" y="0"/>
    </p:cViewPr>
  </p:notesTextViewPr>
  <p:sorterViewPr>
    <p:cViewPr>
      <p:scale>
        <a:sx n="50" d="100"/>
        <a:sy n="50" d="100"/>
      </p:scale>
      <p:origin x="0" y="0"/>
    </p:cViewPr>
  </p:sorterViewPr>
  <p:notesViewPr>
    <p:cSldViewPr snapToGrid="0">
      <p:cViewPr varScale="1">
        <p:scale>
          <a:sx n="100" d="100"/>
          <a:sy n="100" d="100"/>
        </p:scale>
        <p:origin x="0" y="0"/>
      </p:cViewPr>
      <p:guideLst>
        <p:guide orient="horz" pos="2928"/>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font" Target="fonts/font9.fntdata"/><Relationship Id="rId68" Type="http://schemas.openxmlformats.org/officeDocument/2006/relationships/font" Target="fonts/font14.fntdata"/><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font" Target="fonts/font4.fntdata"/><Relationship Id="rId74" Type="http://schemas.openxmlformats.org/officeDocument/2006/relationships/font" Target="fonts/font20.fntdata"/><Relationship Id="rId5" Type="http://schemas.openxmlformats.org/officeDocument/2006/relationships/slideMaster" Target="slideMasters/slideMaster2.xml"/><Relationship Id="rId61" Type="http://schemas.openxmlformats.org/officeDocument/2006/relationships/font" Target="fonts/font7.fntdata"/><Relationship Id="rId95" Type="http://schemas.openxmlformats.org/officeDocument/2006/relationships/tableStyles" Target="tableStyle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font" Target="fonts/font15.fntdata"/><Relationship Id="rId77" Type="http://schemas.openxmlformats.org/officeDocument/2006/relationships/font" Target="fonts/font23.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font" Target="fonts/font18.fntdata"/><Relationship Id="rId93"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font" Target="fonts/font5.fntdata"/><Relationship Id="rId67" Type="http://schemas.openxmlformats.org/officeDocument/2006/relationships/font" Target="fonts/font13.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font" Target="fonts/font16.fntdata"/><Relationship Id="rId75" Type="http://schemas.openxmlformats.org/officeDocument/2006/relationships/font" Target="fonts/font21.fntdata"/><Relationship Id="rId91" Type="http://customschemas.google.com/relationships/presentationmetadata" Target="meta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font" Target="fonts/font3.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font" Target="fonts/font6.fntdata"/><Relationship Id="rId65" Type="http://schemas.openxmlformats.org/officeDocument/2006/relationships/font" Target="fonts/font11.fntdata"/><Relationship Id="rId73" Type="http://schemas.openxmlformats.org/officeDocument/2006/relationships/font" Target="fonts/font19.fntdata"/><Relationship Id="rId78" Type="http://schemas.openxmlformats.org/officeDocument/2006/relationships/font" Target="fonts/font24.fntdata"/><Relationship Id="rId9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font" Target="fonts/font1.fntdata"/><Relationship Id="rId76" Type="http://schemas.openxmlformats.org/officeDocument/2006/relationships/font" Target="fonts/font22.fntdata"/><Relationship Id="rId7" Type="http://schemas.openxmlformats.org/officeDocument/2006/relationships/slide" Target="slides/slide1.xml"/><Relationship Id="rId71" Type="http://schemas.openxmlformats.org/officeDocument/2006/relationships/font" Target="fonts/font17.fntdata"/><Relationship Id="rId92"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font" Target="fonts/font12.fntdata"/></Relationships>
</file>

<file path=ppt/diagrams/_rels/data1.xml.rels><?xml version="1.0" encoding="UTF-8" standalone="yes"?>
<Relationships xmlns="http://schemas.openxmlformats.org/package/2006/relationships"><Relationship Id="rId8" Type="http://schemas.openxmlformats.org/officeDocument/2006/relationships/image" Target="../media/image149.svg"/><Relationship Id="rId3" Type="http://schemas.openxmlformats.org/officeDocument/2006/relationships/image" Target="../media/image144.png"/><Relationship Id="rId7" Type="http://schemas.openxmlformats.org/officeDocument/2006/relationships/image" Target="../media/image148.png"/><Relationship Id="rId2" Type="http://schemas.openxmlformats.org/officeDocument/2006/relationships/image" Target="../media/image143.svg"/><Relationship Id="rId1" Type="http://schemas.openxmlformats.org/officeDocument/2006/relationships/image" Target="../media/image142.png"/><Relationship Id="rId6" Type="http://schemas.openxmlformats.org/officeDocument/2006/relationships/image" Target="../media/image147.svg"/><Relationship Id="rId5" Type="http://schemas.openxmlformats.org/officeDocument/2006/relationships/image" Target="../media/image146.png"/><Relationship Id="rId10" Type="http://schemas.openxmlformats.org/officeDocument/2006/relationships/image" Target="../media/image151.svg"/><Relationship Id="rId4" Type="http://schemas.openxmlformats.org/officeDocument/2006/relationships/image" Target="../media/image145.svg"/><Relationship Id="rId9" Type="http://schemas.openxmlformats.org/officeDocument/2006/relationships/image" Target="../media/image150.png"/></Relationships>
</file>

<file path=ppt/diagrams/_rels/data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svg"/><Relationship Id="rId1" Type="http://schemas.openxmlformats.org/officeDocument/2006/relationships/image" Target="../media/image153.png"/><Relationship Id="rId6" Type="http://schemas.openxmlformats.org/officeDocument/2006/relationships/image" Target="../media/image158.svg"/><Relationship Id="rId5" Type="http://schemas.openxmlformats.org/officeDocument/2006/relationships/image" Target="../media/image157.png"/><Relationship Id="rId4" Type="http://schemas.openxmlformats.org/officeDocument/2006/relationships/image" Target="../media/image15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49.svg"/><Relationship Id="rId3" Type="http://schemas.openxmlformats.org/officeDocument/2006/relationships/image" Target="../media/image144.png"/><Relationship Id="rId7" Type="http://schemas.openxmlformats.org/officeDocument/2006/relationships/image" Target="../media/image148.png"/><Relationship Id="rId2" Type="http://schemas.openxmlformats.org/officeDocument/2006/relationships/image" Target="../media/image143.svg"/><Relationship Id="rId1" Type="http://schemas.openxmlformats.org/officeDocument/2006/relationships/image" Target="../media/image142.png"/><Relationship Id="rId6" Type="http://schemas.openxmlformats.org/officeDocument/2006/relationships/image" Target="../media/image147.svg"/><Relationship Id="rId5" Type="http://schemas.openxmlformats.org/officeDocument/2006/relationships/image" Target="../media/image146.png"/><Relationship Id="rId10" Type="http://schemas.openxmlformats.org/officeDocument/2006/relationships/image" Target="../media/image151.svg"/><Relationship Id="rId4" Type="http://schemas.openxmlformats.org/officeDocument/2006/relationships/image" Target="../media/image145.svg"/><Relationship Id="rId9" Type="http://schemas.openxmlformats.org/officeDocument/2006/relationships/image" Target="../media/image150.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svg"/><Relationship Id="rId1" Type="http://schemas.openxmlformats.org/officeDocument/2006/relationships/image" Target="../media/image153.png"/><Relationship Id="rId6" Type="http://schemas.openxmlformats.org/officeDocument/2006/relationships/image" Target="../media/image158.svg"/><Relationship Id="rId5" Type="http://schemas.openxmlformats.org/officeDocument/2006/relationships/image" Target="../media/image157.png"/><Relationship Id="rId4" Type="http://schemas.openxmlformats.org/officeDocument/2006/relationships/image" Target="../media/image156.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0E7BD2-B307-4237-BBAF-D63A92CF7943}"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FAC57E11-4BAE-4FCB-84F5-929956E6897E}">
      <dgm:prSet/>
      <dgm:spPr/>
      <dgm:t>
        <a:bodyPr/>
        <a:lstStyle/>
        <a:p>
          <a:r>
            <a:rPr lang="en-US"/>
            <a:t>Current State</a:t>
          </a:r>
        </a:p>
      </dgm:t>
    </dgm:pt>
    <dgm:pt modelId="{1BF8C293-AC0E-4C04-A70C-99515B9224CA}" type="parTrans" cxnId="{C85A5779-A727-4C03-B3EA-8D71AADA0BF2}">
      <dgm:prSet/>
      <dgm:spPr/>
      <dgm:t>
        <a:bodyPr/>
        <a:lstStyle/>
        <a:p>
          <a:endParaRPr lang="en-US"/>
        </a:p>
      </dgm:t>
    </dgm:pt>
    <dgm:pt modelId="{E2FC4722-0126-4548-A664-4FE4D43F45E3}" type="sibTrans" cxnId="{C85A5779-A727-4C03-B3EA-8D71AADA0BF2}">
      <dgm:prSet/>
      <dgm:spPr/>
      <dgm:t>
        <a:bodyPr/>
        <a:lstStyle/>
        <a:p>
          <a:endParaRPr lang="en-US"/>
        </a:p>
      </dgm:t>
    </dgm:pt>
    <dgm:pt modelId="{994F842E-E80E-4E2F-BE25-50A11F5312FF}">
      <dgm:prSet/>
      <dgm:spPr/>
      <dgm:t>
        <a:bodyPr/>
        <a:lstStyle/>
        <a:p>
          <a:r>
            <a:rPr lang="en-US"/>
            <a:t>Test Fest/ SVE</a:t>
          </a:r>
        </a:p>
      </dgm:t>
    </dgm:pt>
    <dgm:pt modelId="{5F1F353F-B3C6-46EF-B198-D8C0DB97E7C6}" type="parTrans" cxnId="{36865634-B70A-459F-BA6F-0323D663C77D}">
      <dgm:prSet/>
      <dgm:spPr/>
      <dgm:t>
        <a:bodyPr/>
        <a:lstStyle/>
        <a:p>
          <a:endParaRPr lang="en-US"/>
        </a:p>
      </dgm:t>
    </dgm:pt>
    <dgm:pt modelId="{00742A2F-2C94-49C2-A32D-0866196347B1}" type="sibTrans" cxnId="{36865634-B70A-459F-BA6F-0323D663C77D}">
      <dgm:prSet/>
      <dgm:spPr/>
      <dgm:t>
        <a:bodyPr/>
        <a:lstStyle/>
        <a:p>
          <a:endParaRPr lang="en-US"/>
        </a:p>
      </dgm:t>
    </dgm:pt>
    <dgm:pt modelId="{DB10851B-7953-429B-8740-37B561B32C10}">
      <dgm:prSet/>
      <dgm:spPr/>
      <dgm:t>
        <a:bodyPr/>
        <a:lstStyle/>
        <a:p>
          <a:r>
            <a:rPr lang="en-US"/>
            <a:t>Core Objects vs Industry app objects</a:t>
          </a:r>
        </a:p>
      </dgm:t>
    </dgm:pt>
    <dgm:pt modelId="{102051DE-FF2F-45C6-A6A2-0E899ECDE046}" type="parTrans" cxnId="{F223437F-2EC3-4A48-A3B9-82A88AA6F53D}">
      <dgm:prSet/>
      <dgm:spPr/>
      <dgm:t>
        <a:bodyPr/>
        <a:lstStyle/>
        <a:p>
          <a:endParaRPr lang="en-US"/>
        </a:p>
      </dgm:t>
    </dgm:pt>
    <dgm:pt modelId="{5AD4AFCE-5BFD-4708-9B83-0CA6DB6AFE6D}" type="sibTrans" cxnId="{F223437F-2EC3-4A48-A3B9-82A88AA6F53D}">
      <dgm:prSet/>
      <dgm:spPr/>
      <dgm:t>
        <a:bodyPr/>
        <a:lstStyle/>
        <a:p>
          <a:endParaRPr lang="en-US"/>
        </a:p>
      </dgm:t>
    </dgm:pt>
    <dgm:pt modelId="{D070F990-59C2-4776-B0BA-FACBD9DF0E2A}">
      <dgm:prSet/>
      <dgm:spPr/>
      <dgm:t>
        <a:bodyPr/>
        <a:lstStyle/>
        <a:p>
          <a:r>
            <a:rPr lang="en-US"/>
            <a:t>Testing Tools</a:t>
          </a:r>
        </a:p>
      </dgm:t>
    </dgm:pt>
    <dgm:pt modelId="{703F0308-3C38-4028-BBFC-EBA070F619BD}" type="parTrans" cxnId="{4A8BD92E-2C55-432E-BD0D-1D945EB43CFC}">
      <dgm:prSet/>
      <dgm:spPr/>
      <dgm:t>
        <a:bodyPr/>
        <a:lstStyle/>
        <a:p>
          <a:endParaRPr lang="en-US"/>
        </a:p>
      </dgm:t>
    </dgm:pt>
    <dgm:pt modelId="{B0A0D568-5789-4EB1-84B7-49F6FAD027FC}" type="sibTrans" cxnId="{4A8BD92E-2C55-432E-BD0D-1D945EB43CFC}">
      <dgm:prSet/>
      <dgm:spPr/>
      <dgm:t>
        <a:bodyPr/>
        <a:lstStyle/>
        <a:p>
          <a:endParaRPr lang="en-US"/>
        </a:p>
      </dgm:t>
    </dgm:pt>
    <dgm:pt modelId="{3A91BA34-D3CF-4133-A9EA-31509BF5BE3C}">
      <dgm:prSet/>
      <dgm:spPr/>
      <dgm:t>
        <a:bodyPr/>
        <a:lstStyle/>
        <a:p>
          <a:r>
            <a:rPr lang="en-US"/>
            <a:t>Validation/Certification</a:t>
          </a:r>
        </a:p>
      </dgm:t>
    </dgm:pt>
    <dgm:pt modelId="{12D1DADE-AA01-4E71-825E-7E78D03287B5}" type="parTrans" cxnId="{9FB2FB57-9280-411C-AA1E-1A594AAD96A3}">
      <dgm:prSet/>
      <dgm:spPr/>
      <dgm:t>
        <a:bodyPr/>
        <a:lstStyle/>
        <a:p>
          <a:endParaRPr lang="en-US"/>
        </a:p>
      </dgm:t>
    </dgm:pt>
    <dgm:pt modelId="{0E196369-F15F-49B9-82CA-FBD60C19D76E}" type="sibTrans" cxnId="{9FB2FB57-9280-411C-AA1E-1A594AAD96A3}">
      <dgm:prSet/>
      <dgm:spPr/>
      <dgm:t>
        <a:bodyPr/>
        <a:lstStyle/>
        <a:p>
          <a:endParaRPr lang="en-US"/>
        </a:p>
      </dgm:t>
    </dgm:pt>
    <dgm:pt modelId="{88793008-99B4-4FA8-906E-97859AEA9A06}" type="pres">
      <dgm:prSet presAssocID="{DC0E7BD2-B307-4237-BBAF-D63A92CF7943}" presName="root" presStyleCnt="0">
        <dgm:presLayoutVars>
          <dgm:dir/>
          <dgm:resizeHandles val="exact"/>
        </dgm:presLayoutVars>
      </dgm:prSet>
      <dgm:spPr/>
    </dgm:pt>
    <dgm:pt modelId="{9681F57C-76CB-4AC3-8578-874AD3398DC4}" type="pres">
      <dgm:prSet presAssocID="{FAC57E11-4BAE-4FCB-84F5-929956E6897E}" presName="compNode" presStyleCnt="0"/>
      <dgm:spPr/>
    </dgm:pt>
    <dgm:pt modelId="{2C61C947-1128-4F08-B41B-5DF96ACE1C55}" type="pres">
      <dgm:prSet presAssocID="{FAC57E11-4BAE-4FCB-84F5-929956E6897E}" presName="bgRect" presStyleLbl="bgShp" presStyleIdx="0" presStyleCnt="5"/>
      <dgm:spPr/>
    </dgm:pt>
    <dgm:pt modelId="{5A82F842-1DD8-495C-9816-DA21151B8A75}" type="pres">
      <dgm:prSet presAssocID="{FAC57E11-4BAE-4FCB-84F5-929956E6897E}"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aptop"/>
        </a:ext>
      </dgm:extLst>
    </dgm:pt>
    <dgm:pt modelId="{BF17C6A4-66C0-4DDF-AED0-17A65C8912FD}" type="pres">
      <dgm:prSet presAssocID="{FAC57E11-4BAE-4FCB-84F5-929956E6897E}" presName="spaceRect" presStyleCnt="0"/>
      <dgm:spPr/>
    </dgm:pt>
    <dgm:pt modelId="{65EDF2C9-768A-467B-937B-DC5FA3EB9FE2}" type="pres">
      <dgm:prSet presAssocID="{FAC57E11-4BAE-4FCB-84F5-929956E6897E}" presName="parTx" presStyleLbl="revTx" presStyleIdx="0" presStyleCnt="5">
        <dgm:presLayoutVars>
          <dgm:chMax val="0"/>
          <dgm:chPref val="0"/>
        </dgm:presLayoutVars>
      </dgm:prSet>
      <dgm:spPr/>
    </dgm:pt>
    <dgm:pt modelId="{9E575E7A-AE5C-4EE0-A7D5-9473FDB903C7}" type="pres">
      <dgm:prSet presAssocID="{E2FC4722-0126-4548-A664-4FE4D43F45E3}" presName="sibTrans" presStyleCnt="0"/>
      <dgm:spPr/>
    </dgm:pt>
    <dgm:pt modelId="{E4E86031-C103-48E5-A5B0-2AC102A049E0}" type="pres">
      <dgm:prSet presAssocID="{994F842E-E80E-4E2F-BE25-50A11F5312FF}" presName="compNode" presStyleCnt="0"/>
      <dgm:spPr/>
    </dgm:pt>
    <dgm:pt modelId="{BABE1AB8-8444-42CE-987C-134BCE77ED41}" type="pres">
      <dgm:prSet presAssocID="{994F842E-E80E-4E2F-BE25-50A11F5312FF}" presName="bgRect" presStyleLbl="bgShp" presStyleIdx="1" presStyleCnt="5"/>
      <dgm:spPr/>
    </dgm:pt>
    <dgm:pt modelId="{71FF689B-8BE8-459A-B115-37D9BAD12E17}" type="pres">
      <dgm:prSet presAssocID="{994F842E-E80E-4E2F-BE25-50A11F5312FF}"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est tubes"/>
        </a:ext>
      </dgm:extLst>
    </dgm:pt>
    <dgm:pt modelId="{CD9706A6-E953-4BF2-A02B-71439F14720F}" type="pres">
      <dgm:prSet presAssocID="{994F842E-E80E-4E2F-BE25-50A11F5312FF}" presName="spaceRect" presStyleCnt="0"/>
      <dgm:spPr/>
    </dgm:pt>
    <dgm:pt modelId="{65891CFC-9168-4D84-AAEC-33AD8DF42697}" type="pres">
      <dgm:prSet presAssocID="{994F842E-E80E-4E2F-BE25-50A11F5312FF}" presName="parTx" presStyleLbl="revTx" presStyleIdx="1" presStyleCnt="5">
        <dgm:presLayoutVars>
          <dgm:chMax val="0"/>
          <dgm:chPref val="0"/>
        </dgm:presLayoutVars>
      </dgm:prSet>
      <dgm:spPr/>
    </dgm:pt>
    <dgm:pt modelId="{BF408447-3227-4749-AD5E-21E2709E14EC}" type="pres">
      <dgm:prSet presAssocID="{00742A2F-2C94-49C2-A32D-0866196347B1}" presName="sibTrans" presStyleCnt="0"/>
      <dgm:spPr/>
    </dgm:pt>
    <dgm:pt modelId="{3DEF102A-92C9-4763-9423-F4C698F87878}" type="pres">
      <dgm:prSet presAssocID="{DB10851B-7953-429B-8740-37B561B32C10}" presName="compNode" presStyleCnt="0"/>
      <dgm:spPr/>
    </dgm:pt>
    <dgm:pt modelId="{23633DBB-1E0C-46AD-AD59-69000A7954B4}" type="pres">
      <dgm:prSet presAssocID="{DB10851B-7953-429B-8740-37B561B32C10}" presName="bgRect" presStyleLbl="bgShp" presStyleIdx="2" presStyleCnt="5"/>
      <dgm:spPr/>
    </dgm:pt>
    <dgm:pt modelId="{402FEC53-A50B-47AB-BC63-0C606510057E}" type="pres">
      <dgm:prSet presAssocID="{DB10851B-7953-429B-8740-37B561B32C10}"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mart Phone"/>
        </a:ext>
      </dgm:extLst>
    </dgm:pt>
    <dgm:pt modelId="{62EDA486-40EC-40B8-B381-2C2AB2EE7A95}" type="pres">
      <dgm:prSet presAssocID="{DB10851B-7953-429B-8740-37B561B32C10}" presName="spaceRect" presStyleCnt="0"/>
      <dgm:spPr/>
    </dgm:pt>
    <dgm:pt modelId="{5C5B15E5-F904-423E-AC6E-EF09E8EF6581}" type="pres">
      <dgm:prSet presAssocID="{DB10851B-7953-429B-8740-37B561B32C10}" presName="parTx" presStyleLbl="revTx" presStyleIdx="2" presStyleCnt="5">
        <dgm:presLayoutVars>
          <dgm:chMax val="0"/>
          <dgm:chPref val="0"/>
        </dgm:presLayoutVars>
      </dgm:prSet>
      <dgm:spPr/>
    </dgm:pt>
    <dgm:pt modelId="{0E2FCF3C-E1D1-4AE7-977F-F99C1BBDD8CD}" type="pres">
      <dgm:prSet presAssocID="{5AD4AFCE-5BFD-4708-9B83-0CA6DB6AFE6D}" presName="sibTrans" presStyleCnt="0"/>
      <dgm:spPr/>
    </dgm:pt>
    <dgm:pt modelId="{C8794C46-2AE9-4E10-9AB1-330FEA5F4854}" type="pres">
      <dgm:prSet presAssocID="{D070F990-59C2-4776-B0BA-FACBD9DF0E2A}" presName="compNode" presStyleCnt="0"/>
      <dgm:spPr/>
    </dgm:pt>
    <dgm:pt modelId="{E6DAEA5F-CE8B-46AD-B822-0F4E28B10C62}" type="pres">
      <dgm:prSet presAssocID="{D070F990-59C2-4776-B0BA-FACBD9DF0E2A}" presName="bgRect" presStyleLbl="bgShp" presStyleIdx="3" presStyleCnt="5"/>
      <dgm:spPr/>
    </dgm:pt>
    <dgm:pt modelId="{CF103437-A47A-43C5-8ED4-948D8D3A7CD3}" type="pres">
      <dgm:prSet presAssocID="{D070F990-59C2-4776-B0BA-FACBD9DF0E2A}"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ools"/>
        </a:ext>
      </dgm:extLst>
    </dgm:pt>
    <dgm:pt modelId="{830EF250-5656-493A-9292-2A1556EE63C4}" type="pres">
      <dgm:prSet presAssocID="{D070F990-59C2-4776-B0BA-FACBD9DF0E2A}" presName="spaceRect" presStyleCnt="0"/>
      <dgm:spPr/>
    </dgm:pt>
    <dgm:pt modelId="{AD717C83-BE5E-4144-8B5C-199722E68AF3}" type="pres">
      <dgm:prSet presAssocID="{D070F990-59C2-4776-B0BA-FACBD9DF0E2A}" presName="parTx" presStyleLbl="revTx" presStyleIdx="3" presStyleCnt="5">
        <dgm:presLayoutVars>
          <dgm:chMax val="0"/>
          <dgm:chPref val="0"/>
        </dgm:presLayoutVars>
      </dgm:prSet>
      <dgm:spPr/>
    </dgm:pt>
    <dgm:pt modelId="{520907EF-3F01-4E7A-839D-CF98B6B62495}" type="pres">
      <dgm:prSet presAssocID="{B0A0D568-5789-4EB1-84B7-49F6FAD027FC}" presName="sibTrans" presStyleCnt="0"/>
      <dgm:spPr/>
    </dgm:pt>
    <dgm:pt modelId="{D945529D-906D-4F24-B6F2-807A9E0B35F6}" type="pres">
      <dgm:prSet presAssocID="{3A91BA34-D3CF-4133-A9EA-31509BF5BE3C}" presName="compNode" presStyleCnt="0"/>
      <dgm:spPr/>
    </dgm:pt>
    <dgm:pt modelId="{24AB0A92-638B-45C2-A92F-C23A6B34D391}" type="pres">
      <dgm:prSet presAssocID="{3A91BA34-D3CF-4133-A9EA-31509BF5BE3C}" presName="bgRect" presStyleLbl="bgShp" presStyleIdx="4" presStyleCnt="5"/>
      <dgm:spPr/>
    </dgm:pt>
    <dgm:pt modelId="{E9AC1401-E6DE-4078-9780-731C9B6D4F26}" type="pres">
      <dgm:prSet presAssocID="{3A91BA34-D3CF-4133-A9EA-31509BF5BE3C}"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Diploma"/>
        </a:ext>
      </dgm:extLst>
    </dgm:pt>
    <dgm:pt modelId="{DFD95BD9-4A6A-4820-A04A-AAB8C68B1323}" type="pres">
      <dgm:prSet presAssocID="{3A91BA34-D3CF-4133-A9EA-31509BF5BE3C}" presName="spaceRect" presStyleCnt="0"/>
      <dgm:spPr/>
    </dgm:pt>
    <dgm:pt modelId="{2B75D250-C748-4249-AD51-E50F09C2747D}" type="pres">
      <dgm:prSet presAssocID="{3A91BA34-D3CF-4133-A9EA-31509BF5BE3C}" presName="parTx" presStyleLbl="revTx" presStyleIdx="4" presStyleCnt="5">
        <dgm:presLayoutVars>
          <dgm:chMax val="0"/>
          <dgm:chPref val="0"/>
        </dgm:presLayoutVars>
      </dgm:prSet>
      <dgm:spPr/>
    </dgm:pt>
  </dgm:ptLst>
  <dgm:cxnLst>
    <dgm:cxn modelId="{5C912401-0D68-4EC8-8882-2AC4CD5CE6D3}" type="presOf" srcId="{3A91BA34-D3CF-4133-A9EA-31509BF5BE3C}" destId="{2B75D250-C748-4249-AD51-E50F09C2747D}" srcOrd="0" destOrd="0" presId="urn:microsoft.com/office/officeart/2018/2/layout/IconVerticalSolidList"/>
    <dgm:cxn modelId="{6E48181C-A5C5-43B9-A15F-D5507D937EBF}" type="presOf" srcId="{D070F990-59C2-4776-B0BA-FACBD9DF0E2A}" destId="{AD717C83-BE5E-4144-8B5C-199722E68AF3}" srcOrd="0" destOrd="0" presId="urn:microsoft.com/office/officeart/2018/2/layout/IconVerticalSolidList"/>
    <dgm:cxn modelId="{4A8BD92E-2C55-432E-BD0D-1D945EB43CFC}" srcId="{DC0E7BD2-B307-4237-BBAF-D63A92CF7943}" destId="{D070F990-59C2-4776-B0BA-FACBD9DF0E2A}" srcOrd="3" destOrd="0" parTransId="{703F0308-3C38-4028-BBFC-EBA070F619BD}" sibTransId="{B0A0D568-5789-4EB1-84B7-49F6FAD027FC}"/>
    <dgm:cxn modelId="{36865634-B70A-459F-BA6F-0323D663C77D}" srcId="{DC0E7BD2-B307-4237-BBAF-D63A92CF7943}" destId="{994F842E-E80E-4E2F-BE25-50A11F5312FF}" srcOrd="1" destOrd="0" parTransId="{5F1F353F-B3C6-46EF-B198-D8C0DB97E7C6}" sibTransId="{00742A2F-2C94-49C2-A32D-0866196347B1}"/>
    <dgm:cxn modelId="{DBB19237-4DBD-452A-AB92-27E0786FFD97}" type="presOf" srcId="{DB10851B-7953-429B-8740-37B561B32C10}" destId="{5C5B15E5-F904-423E-AC6E-EF09E8EF6581}" srcOrd="0" destOrd="0" presId="urn:microsoft.com/office/officeart/2018/2/layout/IconVerticalSolidList"/>
    <dgm:cxn modelId="{9FB2FB57-9280-411C-AA1E-1A594AAD96A3}" srcId="{DC0E7BD2-B307-4237-BBAF-D63A92CF7943}" destId="{3A91BA34-D3CF-4133-A9EA-31509BF5BE3C}" srcOrd="4" destOrd="0" parTransId="{12D1DADE-AA01-4E71-825E-7E78D03287B5}" sibTransId="{0E196369-F15F-49B9-82CA-FBD60C19D76E}"/>
    <dgm:cxn modelId="{C85A5779-A727-4C03-B3EA-8D71AADA0BF2}" srcId="{DC0E7BD2-B307-4237-BBAF-D63A92CF7943}" destId="{FAC57E11-4BAE-4FCB-84F5-929956E6897E}" srcOrd="0" destOrd="0" parTransId="{1BF8C293-AC0E-4C04-A70C-99515B9224CA}" sibTransId="{E2FC4722-0126-4548-A664-4FE4D43F45E3}"/>
    <dgm:cxn modelId="{F223437F-2EC3-4A48-A3B9-82A88AA6F53D}" srcId="{DC0E7BD2-B307-4237-BBAF-D63A92CF7943}" destId="{DB10851B-7953-429B-8740-37B561B32C10}" srcOrd="2" destOrd="0" parTransId="{102051DE-FF2F-45C6-A6A2-0E899ECDE046}" sibTransId="{5AD4AFCE-5BFD-4708-9B83-0CA6DB6AFE6D}"/>
    <dgm:cxn modelId="{563E4B81-06A5-49FA-B27C-1EFECC501ADB}" type="presOf" srcId="{DC0E7BD2-B307-4237-BBAF-D63A92CF7943}" destId="{88793008-99B4-4FA8-906E-97859AEA9A06}" srcOrd="0" destOrd="0" presId="urn:microsoft.com/office/officeart/2018/2/layout/IconVerticalSolidList"/>
    <dgm:cxn modelId="{BF8F08A2-055B-42F8-BB1A-55E2EF5DDE55}" type="presOf" srcId="{FAC57E11-4BAE-4FCB-84F5-929956E6897E}" destId="{65EDF2C9-768A-467B-937B-DC5FA3EB9FE2}" srcOrd="0" destOrd="0" presId="urn:microsoft.com/office/officeart/2018/2/layout/IconVerticalSolidList"/>
    <dgm:cxn modelId="{526FD3A9-063A-4031-8DEB-FBBE0B108C85}" type="presOf" srcId="{994F842E-E80E-4E2F-BE25-50A11F5312FF}" destId="{65891CFC-9168-4D84-AAEC-33AD8DF42697}" srcOrd="0" destOrd="0" presId="urn:microsoft.com/office/officeart/2018/2/layout/IconVerticalSolidList"/>
    <dgm:cxn modelId="{6CC1BD7B-F2C1-40ED-A9EA-7F973C398C63}" type="presParOf" srcId="{88793008-99B4-4FA8-906E-97859AEA9A06}" destId="{9681F57C-76CB-4AC3-8578-874AD3398DC4}" srcOrd="0" destOrd="0" presId="urn:microsoft.com/office/officeart/2018/2/layout/IconVerticalSolidList"/>
    <dgm:cxn modelId="{72F35A9E-3100-44F3-AFDE-1AC2252E1F66}" type="presParOf" srcId="{9681F57C-76CB-4AC3-8578-874AD3398DC4}" destId="{2C61C947-1128-4F08-B41B-5DF96ACE1C55}" srcOrd="0" destOrd="0" presId="urn:microsoft.com/office/officeart/2018/2/layout/IconVerticalSolidList"/>
    <dgm:cxn modelId="{C79C56EF-3CF7-4E37-827D-1CA344D43ED0}" type="presParOf" srcId="{9681F57C-76CB-4AC3-8578-874AD3398DC4}" destId="{5A82F842-1DD8-495C-9816-DA21151B8A75}" srcOrd="1" destOrd="0" presId="urn:microsoft.com/office/officeart/2018/2/layout/IconVerticalSolidList"/>
    <dgm:cxn modelId="{EDDC1170-829B-4218-B79F-AFEAA34AC43B}" type="presParOf" srcId="{9681F57C-76CB-4AC3-8578-874AD3398DC4}" destId="{BF17C6A4-66C0-4DDF-AED0-17A65C8912FD}" srcOrd="2" destOrd="0" presId="urn:microsoft.com/office/officeart/2018/2/layout/IconVerticalSolidList"/>
    <dgm:cxn modelId="{3C3D765F-C7DE-4FA6-B3F9-2BD246E8E6A8}" type="presParOf" srcId="{9681F57C-76CB-4AC3-8578-874AD3398DC4}" destId="{65EDF2C9-768A-467B-937B-DC5FA3EB9FE2}" srcOrd="3" destOrd="0" presId="urn:microsoft.com/office/officeart/2018/2/layout/IconVerticalSolidList"/>
    <dgm:cxn modelId="{86503065-D964-4F1C-847C-0AFB97F74569}" type="presParOf" srcId="{88793008-99B4-4FA8-906E-97859AEA9A06}" destId="{9E575E7A-AE5C-4EE0-A7D5-9473FDB903C7}" srcOrd="1" destOrd="0" presId="urn:microsoft.com/office/officeart/2018/2/layout/IconVerticalSolidList"/>
    <dgm:cxn modelId="{EE0CA12D-7F23-448F-AE5C-5E8117114C4A}" type="presParOf" srcId="{88793008-99B4-4FA8-906E-97859AEA9A06}" destId="{E4E86031-C103-48E5-A5B0-2AC102A049E0}" srcOrd="2" destOrd="0" presId="urn:microsoft.com/office/officeart/2018/2/layout/IconVerticalSolidList"/>
    <dgm:cxn modelId="{8D143F68-D79F-4B17-A58E-F14997D5FD59}" type="presParOf" srcId="{E4E86031-C103-48E5-A5B0-2AC102A049E0}" destId="{BABE1AB8-8444-42CE-987C-134BCE77ED41}" srcOrd="0" destOrd="0" presId="urn:microsoft.com/office/officeart/2018/2/layout/IconVerticalSolidList"/>
    <dgm:cxn modelId="{0A014063-F9C9-4386-8E16-24CE6A6D828F}" type="presParOf" srcId="{E4E86031-C103-48E5-A5B0-2AC102A049E0}" destId="{71FF689B-8BE8-459A-B115-37D9BAD12E17}" srcOrd="1" destOrd="0" presId="urn:microsoft.com/office/officeart/2018/2/layout/IconVerticalSolidList"/>
    <dgm:cxn modelId="{CD987F4E-67AB-44D2-9522-912DD5DAE220}" type="presParOf" srcId="{E4E86031-C103-48E5-A5B0-2AC102A049E0}" destId="{CD9706A6-E953-4BF2-A02B-71439F14720F}" srcOrd="2" destOrd="0" presId="urn:microsoft.com/office/officeart/2018/2/layout/IconVerticalSolidList"/>
    <dgm:cxn modelId="{5AA34932-27A8-443C-9F47-993DBAAA46EE}" type="presParOf" srcId="{E4E86031-C103-48E5-A5B0-2AC102A049E0}" destId="{65891CFC-9168-4D84-AAEC-33AD8DF42697}" srcOrd="3" destOrd="0" presId="urn:microsoft.com/office/officeart/2018/2/layout/IconVerticalSolidList"/>
    <dgm:cxn modelId="{EC95EE40-B4E4-42A8-B0E7-839EEFE444BB}" type="presParOf" srcId="{88793008-99B4-4FA8-906E-97859AEA9A06}" destId="{BF408447-3227-4749-AD5E-21E2709E14EC}" srcOrd="3" destOrd="0" presId="urn:microsoft.com/office/officeart/2018/2/layout/IconVerticalSolidList"/>
    <dgm:cxn modelId="{6C3ADFA7-9F79-4762-884C-9784DFE55528}" type="presParOf" srcId="{88793008-99B4-4FA8-906E-97859AEA9A06}" destId="{3DEF102A-92C9-4763-9423-F4C698F87878}" srcOrd="4" destOrd="0" presId="urn:microsoft.com/office/officeart/2018/2/layout/IconVerticalSolidList"/>
    <dgm:cxn modelId="{26D4E86F-42D2-40AF-8B17-36CF4D4AF7AF}" type="presParOf" srcId="{3DEF102A-92C9-4763-9423-F4C698F87878}" destId="{23633DBB-1E0C-46AD-AD59-69000A7954B4}" srcOrd="0" destOrd="0" presId="urn:microsoft.com/office/officeart/2018/2/layout/IconVerticalSolidList"/>
    <dgm:cxn modelId="{A9764A09-90FB-49D5-BE8A-128A93840896}" type="presParOf" srcId="{3DEF102A-92C9-4763-9423-F4C698F87878}" destId="{402FEC53-A50B-47AB-BC63-0C606510057E}" srcOrd="1" destOrd="0" presId="urn:microsoft.com/office/officeart/2018/2/layout/IconVerticalSolidList"/>
    <dgm:cxn modelId="{2ACF7667-93E5-4399-B742-09E373317CCA}" type="presParOf" srcId="{3DEF102A-92C9-4763-9423-F4C698F87878}" destId="{62EDA486-40EC-40B8-B381-2C2AB2EE7A95}" srcOrd="2" destOrd="0" presId="urn:microsoft.com/office/officeart/2018/2/layout/IconVerticalSolidList"/>
    <dgm:cxn modelId="{3B28A17B-F8D4-4556-819A-E66D3EFB2DE5}" type="presParOf" srcId="{3DEF102A-92C9-4763-9423-F4C698F87878}" destId="{5C5B15E5-F904-423E-AC6E-EF09E8EF6581}" srcOrd="3" destOrd="0" presId="urn:microsoft.com/office/officeart/2018/2/layout/IconVerticalSolidList"/>
    <dgm:cxn modelId="{EA5BFF6B-E3EF-4B00-8DB5-87A9086CAA89}" type="presParOf" srcId="{88793008-99B4-4FA8-906E-97859AEA9A06}" destId="{0E2FCF3C-E1D1-4AE7-977F-F99C1BBDD8CD}" srcOrd="5" destOrd="0" presId="urn:microsoft.com/office/officeart/2018/2/layout/IconVerticalSolidList"/>
    <dgm:cxn modelId="{43F04BE9-E20D-40C4-981C-BA0335F3FCA7}" type="presParOf" srcId="{88793008-99B4-4FA8-906E-97859AEA9A06}" destId="{C8794C46-2AE9-4E10-9AB1-330FEA5F4854}" srcOrd="6" destOrd="0" presId="urn:microsoft.com/office/officeart/2018/2/layout/IconVerticalSolidList"/>
    <dgm:cxn modelId="{82944964-C3CC-4A81-91A9-D157B1097B88}" type="presParOf" srcId="{C8794C46-2AE9-4E10-9AB1-330FEA5F4854}" destId="{E6DAEA5F-CE8B-46AD-B822-0F4E28B10C62}" srcOrd="0" destOrd="0" presId="urn:microsoft.com/office/officeart/2018/2/layout/IconVerticalSolidList"/>
    <dgm:cxn modelId="{88B75AD0-2909-49CF-96CB-A963A12E0171}" type="presParOf" srcId="{C8794C46-2AE9-4E10-9AB1-330FEA5F4854}" destId="{CF103437-A47A-43C5-8ED4-948D8D3A7CD3}" srcOrd="1" destOrd="0" presId="urn:microsoft.com/office/officeart/2018/2/layout/IconVerticalSolidList"/>
    <dgm:cxn modelId="{336AE8AE-CFE9-43F7-88A1-CD7B12E7B6D7}" type="presParOf" srcId="{C8794C46-2AE9-4E10-9AB1-330FEA5F4854}" destId="{830EF250-5656-493A-9292-2A1556EE63C4}" srcOrd="2" destOrd="0" presId="urn:microsoft.com/office/officeart/2018/2/layout/IconVerticalSolidList"/>
    <dgm:cxn modelId="{94C462CE-E461-45F4-BEAE-8CE1309B2F4C}" type="presParOf" srcId="{C8794C46-2AE9-4E10-9AB1-330FEA5F4854}" destId="{AD717C83-BE5E-4144-8B5C-199722E68AF3}" srcOrd="3" destOrd="0" presId="urn:microsoft.com/office/officeart/2018/2/layout/IconVerticalSolidList"/>
    <dgm:cxn modelId="{591D2298-BD09-4465-9BE9-7B70EDD3D4A4}" type="presParOf" srcId="{88793008-99B4-4FA8-906E-97859AEA9A06}" destId="{520907EF-3F01-4E7A-839D-CF98B6B62495}" srcOrd="7" destOrd="0" presId="urn:microsoft.com/office/officeart/2018/2/layout/IconVerticalSolidList"/>
    <dgm:cxn modelId="{E367831F-D9CD-4C8C-AB17-2BC0BD06DBE1}" type="presParOf" srcId="{88793008-99B4-4FA8-906E-97859AEA9A06}" destId="{D945529D-906D-4F24-B6F2-807A9E0B35F6}" srcOrd="8" destOrd="0" presId="urn:microsoft.com/office/officeart/2018/2/layout/IconVerticalSolidList"/>
    <dgm:cxn modelId="{5F8CAD58-78D6-49BA-8E5C-4CEA30695577}" type="presParOf" srcId="{D945529D-906D-4F24-B6F2-807A9E0B35F6}" destId="{24AB0A92-638B-45C2-A92F-C23A6B34D391}" srcOrd="0" destOrd="0" presId="urn:microsoft.com/office/officeart/2018/2/layout/IconVerticalSolidList"/>
    <dgm:cxn modelId="{C732DF86-0A0F-4148-AD20-170972C1EFAF}" type="presParOf" srcId="{D945529D-906D-4F24-B6F2-807A9E0B35F6}" destId="{E9AC1401-E6DE-4078-9780-731C9B6D4F26}" srcOrd="1" destOrd="0" presId="urn:microsoft.com/office/officeart/2018/2/layout/IconVerticalSolidList"/>
    <dgm:cxn modelId="{CC54545E-1FAB-4493-A63E-D912CA6D82CA}" type="presParOf" srcId="{D945529D-906D-4F24-B6F2-807A9E0B35F6}" destId="{DFD95BD9-4A6A-4820-A04A-AAB8C68B1323}" srcOrd="2" destOrd="0" presId="urn:microsoft.com/office/officeart/2018/2/layout/IconVerticalSolidList"/>
    <dgm:cxn modelId="{BBEEEFAC-D786-4DD0-A894-0CE1A2137498}" type="presParOf" srcId="{D945529D-906D-4F24-B6F2-807A9E0B35F6}" destId="{2B75D250-C748-4249-AD51-E50F09C2747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81F491F-BC95-45C0-889F-348F39D73E0D}"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en-US"/>
        </a:p>
      </dgm:t>
    </dgm:pt>
    <dgm:pt modelId="{409F9578-CCE6-460D-9301-C93823DBBCDC}">
      <dgm:prSet/>
      <dgm:spPr/>
      <dgm:t>
        <a:bodyPr/>
        <a:lstStyle/>
        <a:p>
          <a:r>
            <a:rPr lang="en-US"/>
            <a:t>DMSO Core Objects</a:t>
          </a:r>
        </a:p>
      </dgm:t>
    </dgm:pt>
    <dgm:pt modelId="{6C1CAA1C-997B-42F8-AAA3-66FB0268BA16}" type="parTrans" cxnId="{C0E50CA0-0C36-4CF9-BC14-141AEF83FB40}">
      <dgm:prSet/>
      <dgm:spPr/>
      <dgm:t>
        <a:bodyPr/>
        <a:lstStyle/>
        <a:p>
          <a:endParaRPr lang="en-US"/>
        </a:p>
      </dgm:t>
    </dgm:pt>
    <dgm:pt modelId="{CF5F9F7F-2ECE-4AE0-81D7-1A5714281BDE}" type="sibTrans" cxnId="{C0E50CA0-0C36-4CF9-BC14-141AEF83FB40}">
      <dgm:prSet/>
      <dgm:spPr/>
      <dgm:t>
        <a:bodyPr/>
        <a:lstStyle/>
        <a:p>
          <a:endParaRPr lang="en-US"/>
        </a:p>
      </dgm:t>
    </dgm:pt>
    <dgm:pt modelId="{31179DBE-075B-4AB6-BF9A-C5146786B703}">
      <dgm:prSet/>
      <dgm:spPr/>
      <dgm:t>
        <a:bodyPr/>
        <a:lstStyle/>
        <a:p>
          <a:r>
            <a:rPr lang="en-US"/>
            <a:t>Industrial Device related objects</a:t>
          </a:r>
        </a:p>
      </dgm:t>
    </dgm:pt>
    <dgm:pt modelId="{25495881-827C-4893-B72B-5CE129CAB61B}" type="parTrans" cxnId="{E176E113-8318-47F3-998B-3CE05686D13C}">
      <dgm:prSet/>
      <dgm:spPr/>
      <dgm:t>
        <a:bodyPr/>
        <a:lstStyle/>
        <a:p>
          <a:endParaRPr lang="en-US"/>
        </a:p>
      </dgm:t>
    </dgm:pt>
    <dgm:pt modelId="{AD91D651-BC40-4FD7-A9DD-27D45039F915}" type="sibTrans" cxnId="{E176E113-8318-47F3-998B-3CE05686D13C}">
      <dgm:prSet/>
      <dgm:spPr/>
      <dgm:t>
        <a:bodyPr/>
        <a:lstStyle/>
        <a:p>
          <a:endParaRPr lang="en-US"/>
        </a:p>
      </dgm:t>
    </dgm:pt>
    <dgm:pt modelId="{C37E7D38-5DEA-4A8F-B841-DFF0FD62F14B}">
      <dgm:prSet/>
      <dgm:spPr/>
      <dgm:t>
        <a:bodyPr/>
        <a:lstStyle/>
        <a:p>
          <a:pPr rtl="0"/>
          <a:r>
            <a:rPr lang="en-US"/>
            <a:t>Water </a:t>
          </a:r>
          <a:r>
            <a:rPr lang="en-US">
              <a:latin typeface="Calibri Light" panose="020F0302020204030204"/>
            </a:rPr>
            <a:t>Elec and</a:t>
          </a:r>
          <a:r>
            <a:rPr lang="en-US"/>
            <a:t> Gas meters</a:t>
          </a:r>
        </a:p>
      </dgm:t>
    </dgm:pt>
    <dgm:pt modelId="{E729E139-84A8-4828-AA81-692F9D78305B}" type="parTrans" cxnId="{DA58772E-2973-41FE-A3E7-1BB1BF93FE54}">
      <dgm:prSet/>
      <dgm:spPr/>
      <dgm:t>
        <a:bodyPr/>
        <a:lstStyle/>
        <a:p>
          <a:endParaRPr lang="en-US"/>
        </a:p>
      </dgm:t>
    </dgm:pt>
    <dgm:pt modelId="{0ED67D38-0DEC-4AB8-B160-BB6D07DCE1B6}" type="sibTrans" cxnId="{DA58772E-2973-41FE-A3E7-1BB1BF93FE54}">
      <dgm:prSet/>
      <dgm:spPr/>
      <dgm:t>
        <a:bodyPr/>
        <a:lstStyle/>
        <a:p>
          <a:endParaRPr lang="en-US"/>
        </a:p>
      </dgm:t>
    </dgm:pt>
    <dgm:pt modelId="{C4A3B031-0C4B-4C74-8D39-B0EBF67B26DD}">
      <dgm:prSet/>
      <dgm:spPr/>
      <dgm:t>
        <a:bodyPr/>
        <a:lstStyle/>
        <a:p>
          <a:r>
            <a:rPr lang="en-US"/>
            <a:t>UCIFI streetlights and smart city objects</a:t>
          </a:r>
        </a:p>
      </dgm:t>
    </dgm:pt>
    <dgm:pt modelId="{70D3EE93-A23B-44BE-8573-943F2D24AE60}" type="parTrans" cxnId="{6FEA2548-1CD7-4E43-A28E-2C1CA8135D1C}">
      <dgm:prSet/>
      <dgm:spPr/>
      <dgm:t>
        <a:bodyPr/>
        <a:lstStyle/>
        <a:p>
          <a:endParaRPr lang="en-US"/>
        </a:p>
      </dgm:t>
    </dgm:pt>
    <dgm:pt modelId="{7F5AFEC5-61BB-446C-94FB-09322662653B}" type="sibTrans" cxnId="{6FEA2548-1CD7-4E43-A28E-2C1CA8135D1C}">
      <dgm:prSet/>
      <dgm:spPr/>
      <dgm:t>
        <a:bodyPr/>
        <a:lstStyle/>
        <a:p>
          <a:endParaRPr lang="en-US"/>
        </a:p>
      </dgm:t>
    </dgm:pt>
    <dgm:pt modelId="{5BE52F76-B814-4774-A29D-9C93B87712F7}">
      <dgm:prSet/>
      <dgm:spPr/>
      <dgm:t>
        <a:bodyPr/>
        <a:lstStyle/>
        <a:p>
          <a:r>
            <a:rPr lang="en-US"/>
            <a:t>Others?</a:t>
          </a:r>
        </a:p>
      </dgm:t>
    </dgm:pt>
    <dgm:pt modelId="{7CDBCBA2-A71F-4630-ACFE-30AE10FE3B44}" type="parTrans" cxnId="{AB393B8C-7E63-4987-B1BE-F03AE9045FAB}">
      <dgm:prSet/>
      <dgm:spPr/>
      <dgm:t>
        <a:bodyPr/>
        <a:lstStyle/>
        <a:p>
          <a:endParaRPr lang="en-US"/>
        </a:p>
      </dgm:t>
    </dgm:pt>
    <dgm:pt modelId="{B7505E46-C16A-496E-AD9F-883DB87B1AA1}" type="sibTrans" cxnId="{AB393B8C-7E63-4987-B1BE-F03AE9045FAB}">
      <dgm:prSet/>
      <dgm:spPr/>
      <dgm:t>
        <a:bodyPr/>
        <a:lstStyle/>
        <a:p>
          <a:endParaRPr lang="en-US"/>
        </a:p>
      </dgm:t>
    </dgm:pt>
    <dgm:pt modelId="{27C76CBB-BF1A-4EC7-9DCB-921AEFD777A4}">
      <dgm:prSet/>
      <dgm:spPr/>
      <dgm:t>
        <a:bodyPr/>
        <a:lstStyle/>
        <a:p>
          <a:r>
            <a:rPr lang="en-US"/>
            <a:t>Industrial optimization testing</a:t>
          </a:r>
        </a:p>
      </dgm:t>
    </dgm:pt>
    <dgm:pt modelId="{76B4A868-68F3-4748-94BA-E0E2823D66AE}" type="parTrans" cxnId="{F96D615E-581F-4D34-AEE1-AEBC8157D551}">
      <dgm:prSet/>
      <dgm:spPr/>
      <dgm:t>
        <a:bodyPr/>
        <a:lstStyle/>
        <a:p>
          <a:endParaRPr lang="en-US"/>
        </a:p>
      </dgm:t>
    </dgm:pt>
    <dgm:pt modelId="{16543E30-54DE-4040-9599-FB2D9F7A1D51}" type="sibTrans" cxnId="{F96D615E-581F-4D34-AEE1-AEBC8157D551}">
      <dgm:prSet/>
      <dgm:spPr/>
      <dgm:t>
        <a:bodyPr/>
        <a:lstStyle/>
        <a:p>
          <a:endParaRPr lang="en-US"/>
        </a:p>
      </dgm:t>
    </dgm:pt>
    <dgm:pt modelId="{A30326FE-D758-432F-B9DD-3C9B243A0BE2}">
      <dgm:prSet/>
      <dgm:spPr/>
      <dgm:t>
        <a:bodyPr/>
        <a:lstStyle/>
        <a:p>
          <a:r>
            <a:rPr lang="en-US"/>
            <a:t>Bootstrap pack</a:t>
          </a:r>
        </a:p>
      </dgm:t>
    </dgm:pt>
    <dgm:pt modelId="{580E4C34-4ED5-4045-A358-BDAB4FC1C581}" type="parTrans" cxnId="{41DA3454-BF79-444F-B339-817B88585A2D}">
      <dgm:prSet/>
      <dgm:spPr/>
      <dgm:t>
        <a:bodyPr/>
        <a:lstStyle/>
        <a:p>
          <a:endParaRPr lang="en-US"/>
        </a:p>
      </dgm:t>
    </dgm:pt>
    <dgm:pt modelId="{152CD748-982B-46B0-917F-281AA836910B}" type="sibTrans" cxnId="{41DA3454-BF79-444F-B339-817B88585A2D}">
      <dgm:prSet/>
      <dgm:spPr/>
      <dgm:t>
        <a:bodyPr/>
        <a:lstStyle/>
        <a:p>
          <a:endParaRPr lang="en-US"/>
        </a:p>
      </dgm:t>
    </dgm:pt>
    <dgm:pt modelId="{3B53E377-3ABA-45B2-A047-3126370C791F}">
      <dgm:prSet/>
      <dgm:spPr/>
      <dgm:t>
        <a:bodyPr/>
        <a:lstStyle/>
        <a:p>
          <a:r>
            <a:rPr lang="en-US"/>
            <a:t>Compact composite sends</a:t>
          </a:r>
        </a:p>
      </dgm:t>
    </dgm:pt>
    <dgm:pt modelId="{B400D31D-4146-4113-A3C8-BC042C013003}" type="parTrans" cxnId="{92F82B48-C0A5-4B52-A06C-BF329FB84993}">
      <dgm:prSet/>
      <dgm:spPr/>
      <dgm:t>
        <a:bodyPr/>
        <a:lstStyle/>
        <a:p>
          <a:endParaRPr lang="en-US"/>
        </a:p>
      </dgm:t>
    </dgm:pt>
    <dgm:pt modelId="{26AAE3D1-0A0F-4731-8631-2EE04A6B6DF2}" type="sibTrans" cxnId="{92F82B48-C0A5-4B52-A06C-BF329FB84993}">
      <dgm:prSet/>
      <dgm:spPr/>
      <dgm:t>
        <a:bodyPr/>
        <a:lstStyle/>
        <a:p>
          <a:endParaRPr lang="en-US"/>
        </a:p>
      </dgm:t>
    </dgm:pt>
    <dgm:pt modelId="{77F03276-79DB-4B7B-88D9-937B12A4E200}">
      <dgm:prSet/>
      <dgm:spPr/>
      <dgm:t>
        <a:bodyPr/>
        <a:lstStyle/>
        <a:p>
          <a:r>
            <a:rPr lang="en-US"/>
            <a:t>Constrained network simulations</a:t>
          </a:r>
        </a:p>
      </dgm:t>
    </dgm:pt>
    <dgm:pt modelId="{53EC1DBD-F9BF-424E-9A5C-06164F7B18A3}" type="parTrans" cxnId="{96CAEE99-6019-4347-AAF0-D4DC5D4E81EE}">
      <dgm:prSet/>
      <dgm:spPr/>
      <dgm:t>
        <a:bodyPr/>
        <a:lstStyle/>
        <a:p>
          <a:endParaRPr lang="en-US"/>
        </a:p>
      </dgm:t>
    </dgm:pt>
    <dgm:pt modelId="{83127160-F337-47C0-92F9-80C10C7D92EF}" type="sibTrans" cxnId="{96CAEE99-6019-4347-AAF0-D4DC5D4E81EE}">
      <dgm:prSet/>
      <dgm:spPr/>
      <dgm:t>
        <a:bodyPr/>
        <a:lstStyle/>
        <a:p>
          <a:endParaRPr lang="en-US"/>
        </a:p>
      </dgm:t>
    </dgm:pt>
    <dgm:pt modelId="{84EA9E92-94C6-44A9-833C-885F4866A04A}">
      <dgm:prSet phldr="0"/>
      <dgm:spPr/>
      <dgm:t>
        <a:bodyPr/>
        <a:lstStyle/>
        <a:p>
          <a:r>
            <a:rPr lang="en-US">
              <a:latin typeface="Calibri Light" panose="020F0302020204030204"/>
            </a:rPr>
            <a:t>Bootstrap</a:t>
          </a:r>
        </a:p>
      </dgm:t>
    </dgm:pt>
    <dgm:pt modelId="{C511FFB4-8E11-4365-B4D5-2D065A76B8EA}" type="parTrans" cxnId="{55B8C11E-C379-47A3-B2EA-C34F20BA1699}">
      <dgm:prSet/>
      <dgm:spPr/>
    </dgm:pt>
    <dgm:pt modelId="{D5FFAADB-59A3-413B-AB15-7260BC8815FB}" type="sibTrans" cxnId="{55B8C11E-C379-47A3-B2EA-C34F20BA1699}">
      <dgm:prSet/>
      <dgm:spPr/>
    </dgm:pt>
    <dgm:pt modelId="{4D62BF2A-1DD9-4CE9-8FCA-0B9753D49BE5}">
      <dgm:prSet phldr="0"/>
      <dgm:spPr/>
      <dgm:t>
        <a:bodyPr/>
        <a:lstStyle/>
        <a:p>
          <a:pPr rtl="0"/>
          <a:r>
            <a:rPr lang="en-US">
              <a:latin typeface="Calibri Light" panose="020F0302020204030204"/>
            </a:rPr>
            <a:t>FW Update</a:t>
          </a:r>
        </a:p>
      </dgm:t>
    </dgm:pt>
    <dgm:pt modelId="{2AC0F58F-1C38-46DD-85BB-2534627155C7}" type="parTrans" cxnId="{959F205B-FDAB-4CD6-9B4E-4C6150E4E58E}">
      <dgm:prSet/>
      <dgm:spPr/>
    </dgm:pt>
    <dgm:pt modelId="{97ABA5DA-A693-4F7C-AC42-E00D526DB7D4}" type="sibTrans" cxnId="{959F205B-FDAB-4CD6-9B4E-4C6150E4E58E}">
      <dgm:prSet/>
      <dgm:spPr/>
    </dgm:pt>
    <dgm:pt modelId="{992FD1EF-DF0F-454B-8736-D4D7FC281B36}">
      <dgm:prSet phldr="0"/>
      <dgm:spPr/>
      <dgm:t>
        <a:bodyPr/>
        <a:lstStyle/>
        <a:p>
          <a:pPr rtl="0"/>
          <a:r>
            <a:rPr lang="en-US">
              <a:latin typeface="Calibri Light" panose="020F0302020204030204"/>
            </a:rPr>
            <a:t>Network Connectivity</a:t>
          </a:r>
        </a:p>
      </dgm:t>
    </dgm:pt>
    <dgm:pt modelId="{17340D1D-7092-457E-A2FF-D882EC434951}" type="parTrans" cxnId="{093FC57B-17BC-4A71-A319-A7B6B3AB2BC5}">
      <dgm:prSet/>
      <dgm:spPr/>
    </dgm:pt>
    <dgm:pt modelId="{06E9AD15-75A1-49DB-927F-1481FC3D6230}" type="sibTrans" cxnId="{093FC57B-17BC-4A71-A319-A7B6B3AB2BC5}">
      <dgm:prSet/>
      <dgm:spPr/>
    </dgm:pt>
    <dgm:pt modelId="{80430314-DCB3-47E4-8B7A-B1B5EDDF1F1C}" type="pres">
      <dgm:prSet presAssocID="{481F491F-BC95-45C0-889F-348F39D73E0D}" presName="Name0" presStyleCnt="0">
        <dgm:presLayoutVars>
          <dgm:dir/>
          <dgm:animLvl val="lvl"/>
          <dgm:resizeHandles val="exact"/>
        </dgm:presLayoutVars>
      </dgm:prSet>
      <dgm:spPr/>
    </dgm:pt>
    <dgm:pt modelId="{6B651572-2935-4D22-88E0-D9F199DB0FE5}" type="pres">
      <dgm:prSet presAssocID="{409F9578-CCE6-460D-9301-C93823DBBCDC}" presName="linNode" presStyleCnt="0"/>
      <dgm:spPr/>
    </dgm:pt>
    <dgm:pt modelId="{BA171F47-08E0-430D-AD74-245CFAADEAB6}" type="pres">
      <dgm:prSet presAssocID="{409F9578-CCE6-460D-9301-C93823DBBCDC}" presName="parentText" presStyleLbl="node1" presStyleIdx="0" presStyleCnt="3">
        <dgm:presLayoutVars>
          <dgm:chMax val="1"/>
          <dgm:bulletEnabled val="1"/>
        </dgm:presLayoutVars>
      </dgm:prSet>
      <dgm:spPr/>
    </dgm:pt>
    <dgm:pt modelId="{9686B664-2350-47BE-B41C-7B90E8EA21C2}" type="pres">
      <dgm:prSet presAssocID="{409F9578-CCE6-460D-9301-C93823DBBCDC}" presName="descendantText" presStyleLbl="alignAccFollowNode1" presStyleIdx="0" presStyleCnt="3">
        <dgm:presLayoutVars>
          <dgm:bulletEnabled val="1"/>
        </dgm:presLayoutVars>
      </dgm:prSet>
      <dgm:spPr/>
    </dgm:pt>
    <dgm:pt modelId="{CEC0D0A8-44F4-4856-BFCB-1C82F82893AF}" type="pres">
      <dgm:prSet presAssocID="{CF5F9F7F-2ECE-4AE0-81D7-1A5714281BDE}" presName="sp" presStyleCnt="0"/>
      <dgm:spPr/>
    </dgm:pt>
    <dgm:pt modelId="{B6DAB2BC-4B08-47CD-BFC3-1F63ED232094}" type="pres">
      <dgm:prSet presAssocID="{31179DBE-075B-4AB6-BF9A-C5146786B703}" presName="linNode" presStyleCnt="0"/>
      <dgm:spPr/>
    </dgm:pt>
    <dgm:pt modelId="{B5E2F264-F42A-48EE-8BD9-D5053045209D}" type="pres">
      <dgm:prSet presAssocID="{31179DBE-075B-4AB6-BF9A-C5146786B703}" presName="parentText" presStyleLbl="node1" presStyleIdx="1" presStyleCnt="3">
        <dgm:presLayoutVars>
          <dgm:chMax val="1"/>
          <dgm:bulletEnabled val="1"/>
        </dgm:presLayoutVars>
      </dgm:prSet>
      <dgm:spPr/>
    </dgm:pt>
    <dgm:pt modelId="{36821AB9-8EDE-41A3-9BDA-65F09252C0F9}" type="pres">
      <dgm:prSet presAssocID="{31179DBE-075B-4AB6-BF9A-C5146786B703}" presName="descendantText" presStyleLbl="alignAccFollowNode1" presStyleIdx="1" presStyleCnt="3">
        <dgm:presLayoutVars>
          <dgm:bulletEnabled val="1"/>
        </dgm:presLayoutVars>
      </dgm:prSet>
      <dgm:spPr/>
    </dgm:pt>
    <dgm:pt modelId="{3E2AF92F-D871-4FE8-8F94-C4484E51B2DE}" type="pres">
      <dgm:prSet presAssocID="{AD91D651-BC40-4FD7-A9DD-27D45039F915}" presName="sp" presStyleCnt="0"/>
      <dgm:spPr/>
    </dgm:pt>
    <dgm:pt modelId="{FBA69A27-0FC2-473B-BCD6-DD975A8A2DCA}" type="pres">
      <dgm:prSet presAssocID="{27C76CBB-BF1A-4EC7-9DCB-921AEFD777A4}" presName="linNode" presStyleCnt="0"/>
      <dgm:spPr/>
    </dgm:pt>
    <dgm:pt modelId="{634AFEEF-1E74-4143-9654-4DD4F1B160E3}" type="pres">
      <dgm:prSet presAssocID="{27C76CBB-BF1A-4EC7-9DCB-921AEFD777A4}" presName="parentText" presStyleLbl="node1" presStyleIdx="2" presStyleCnt="3">
        <dgm:presLayoutVars>
          <dgm:chMax val="1"/>
          <dgm:bulletEnabled val="1"/>
        </dgm:presLayoutVars>
      </dgm:prSet>
      <dgm:spPr/>
    </dgm:pt>
    <dgm:pt modelId="{88B367DE-5C62-4927-8218-585323DFC68E}" type="pres">
      <dgm:prSet presAssocID="{27C76CBB-BF1A-4EC7-9DCB-921AEFD777A4}" presName="descendantText" presStyleLbl="alignAccFollowNode1" presStyleIdx="2" presStyleCnt="3">
        <dgm:presLayoutVars>
          <dgm:bulletEnabled val="1"/>
        </dgm:presLayoutVars>
      </dgm:prSet>
      <dgm:spPr/>
    </dgm:pt>
  </dgm:ptLst>
  <dgm:cxnLst>
    <dgm:cxn modelId="{F9EDA112-6C5A-4E56-B2CF-164C82C6D406}" type="presOf" srcId="{C4A3B031-0C4B-4C74-8D39-B0EBF67B26DD}" destId="{36821AB9-8EDE-41A3-9BDA-65F09252C0F9}" srcOrd="0" destOrd="1" presId="urn:microsoft.com/office/officeart/2005/8/layout/vList5"/>
    <dgm:cxn modelId="{E176E113-8318-47F3-998B-3CE05686D13C}" srcId="{481F491F-BC95-45C0-889F-348F39D73E0D}" destId="{31179DBE-075B-4AB6-BF9A-C5146786B703}" srcOrd="1" destOrd="0" parTransId="{25495881-827C-4893-B72B-5CE129CAB61B}" sibTransId="{AD91D651-BC40-4FD7-A9DD-27D45039F915}"/>
    <dgm:cxn modelId="{E5EEF116-BFB8-437E-B154-15998EED86B6}" type="presOf" srcId="{481F491F-BC95-45C0-889F-348F39D73E0D}" destId="{80430314-DCB3-47E4-8B7A-B1B5EDDF1F1C}" srcOrd="0" destOrd="0" presId="urn:microsoft.com/office/officeart/2005/8/layout/vList5"/>
    <dgm:cxn modelId="{55B8C11E-C379-47A3-B2EA-C34F20BA1699}" srcId="{409F9578-CCE6-460D-9301-C93823DBBCDC}" destId="{84EA9E92-94C6-44A9-833C-885F4866A04A}" srcOrd="0" destOrd="0" parTransId="{C511FFB4-8E11-4365-B4D5-2D065A76B8EA}" sibTransId="{D5FFAADB-59A3-413B-AB15-7260BC8815FB}"/>
    <dgm:cxn modelId="{DA58772E-2973-41FE-A3E7-1BB1BF93FE54}" srcId="{31179DBE-075B-4AB6-BF9A-C5146786B703}" destId="{C37E7D38-5DEA-4A8F-B841-DFF0FD62F14B}" srcOrd="0" destOrd="0" parTransId="{E729E139-84A8-4828-AA81-692F9D78305B}" sibTransId="{0ED67D38-0DEC-4AB8-B160-BB6D07DCE1B6}"/>
    <dgm:cxn modelId="{67EA123E-3EAD-40B5-B092-5479F0768CB7}" type="presOf" srcId="{409F9578-CCE6-460D-9301-C93823DBBCDC}" destId="{BA171F47-08E0-430D-AD74-245CFAADEAB6}" srcOrd="0" destOrd="0" presId="urn:microsoft.com/office/officeart/2005/8/layout/vList5"/>
    <dgm:cxn modelId="{959F205B-FDAB-4CD6-9B4E-4C6150E4E58E}" srcId="{409F9578-CCE6-460D-9301-C93823DBBCDC}" destId="{4D62BF2A-1DD9-4CE9-8FCA-0B9753D49BE5}" srcOrd="1" destOrd="0" parTransId="{2AC0F58F-1C38-46DD-85BB-2534627155C7}" sibTransId="{97ABA5DA-A693-4F7C-AC42-E00D526DB7D4}"/>
    <dgm:cxn modelId="{F96D615E-581F-4D34-AEE1-AEBC8157D551}" srcId="{481F491F-BC95-45C0-889F-348F39D73E0D}" destId="{27C76CBB-BF1A-4EC7-9DCB-921AEFD777A4}" srcOrd="2" destOrd="0" parTransId="{76B4A868-68F3-4748-94BA-E0E2823D66AE}" sibTransId="{16543E30-54DE-4040-9599-FB2D9F7A1D51}"/>
    <dgm:cxn modelId="{16DA5042-CA2E-459D-B33E-BDA605CE001A}" type="presOf" srcId="{31179DBE-075B-4AB6-BF9A-C5146786B703}" destId="{B5E2F264-F42A-48EE-8BD9-D5053045209D}" srcOrd="0" destOrd="0" presId="urn:microsoft.com/office/officeart/2005/8/layout/vList5"/>
    <dgm:cxn modelId="{6FEA2548-1CD7-4E43-A28E-2C1CA8135D1C}" srcId="{31179DBE-075B-4AB6-BF9A-C5146786B703}" destId="{C4A3B031-0C4B-4C74-8D39-B0EBF67B26DD}" srcOrd="1" destOrd="0" parTransId="{70D3EE93-A23B-44BE-8573-943F2D24AE60}" sibTransId="{7F5AFEC5-61BB-446C-94FB-09322662653B}"/>
    <dgm:cxn modelId="{92F82B48-C0A5-4B52-A06C-BF329FB84993}" srcId="{27C76CBB-BF1A-4EC7-9DCB-921AEFD777A4}" destId="{3B53E377-3ABA-45B2-A047-3126370C791F}" srcOrd="1" destOrd="0" parTransId="{B400D31D-4146-4113-A3C8-BC042C013003}" sibTransId="{26AAE3D1-0A0F-4731-8631-2EE04A6B6DF2}"/>
    <dgm:cxn modelId="{5BD01E6E-9A24-4AAF-8E5F-682CFBA9910A}" type="presOf" srcId="{5BE52F76-B814-4774-A29D-9C93B87712F7}" destId="{36821AB9-8EDE-41A3-9BDA-65F09252C0F9}" srcOrd="0" destOrd="2" presId="urn:microsoft.com/office/officeart/2005/8/layout/vList5"/>
    <dgm:cxn modelId="{41DA3454-BF79-444F-B339-817B88585A2D}" srcId="{27C76CBB-BF1A-4EC7-9DCB-921AEFD777A4}" destId="{A30326FE-D758-432F-B9DD-3C9B243A0BE2}" srcOrd="0" destOrd="0" parTransId="{580E4C34-4ED5-4045-A358-BDAB4FC1C581}" sibTransId="{152CD748-982B-46B0-917F-281AA836910B}"/>
    <dgm:cxn modelId="{1ED0E556-2ACF-4959-9D2A-714BF4D80A96}" type="presOf" srcId="{C37E7D38-5DEA-4A8F-B841-DFF0FD62F14B}" destId="{36821AB9-8EDE-41A3-9BDA-65F09252C0F9}" srcOrd="0" destOrd="0" presId="urn:microsoft.com/office/officeart/2005/8/layout/vList5"/>
    <dgm:cxn modelId="{093FC57B-17BC-4A71-A319-A7B6B3AB2BC5}" srcId="{409F9578-CCE6-460D-9301-C93823DBBCDC}" destId="{992FD1EF-DF0F-454B-8736-D4D7FC281B36}" srcOrd="2" destOrd="0" parTransId="{17340D1D-7092-457E-A2FF-D882EC434951}" sibTransId="{06E9AD15-75A1-49DB-927F-1481FC3D6230}"/>
    <dgm:cxn modelId="{AB393B8C-7E63-4987-B1BE-F03AE9045FAB}" srcId="{31179DBE-075B-4AB6-BF9A-C5146786B703}" destId="{5BE52F76-B814-4774-A29D-9C93B87712F7}" srcOrd="2" destOrd="0" parTransId="{7CDBCBA2-A71F-4630-ACFE-30AE10FE3B44}" sibTransId="{B7505E46-C16A-496E-AD9F-883DB87B1AA1}"/>
    <dgm:cxn modelId="{96CAEE99-6019-4347-AAF0-D4DC5D4E81EE}" srcId="{27C76CBB-BF1A-4EC7-9DCB-921AEFD777A4}" destId="{77F03276-79DB-4B7B-88D9-937B12A4E200}" srcOrd="2" destOrd="0" parTransId="{53EC1DBD-F9BF-424E-9A5C-06164F7B18A3}" sibTransId="{83127160-F337-47C0-92F9-80C10C7D92EF}"/>
    <dgm:cxn modelId="{2FFE1A9E-167A-4921-886D-2DEE344F24FC}" type="presOf" srcId="{27C76CBB-BF1A-4EC7-9DCB-921AEFD777A4}" destId="{634AFEEF-1E74-4143-9654-4DD4F1B160E3}" srcOrd="0" destOrd="0" presId="urn:microsoft.com/office/officeart/2005/8/layout/vList5"/>
    <dgm:cxn modelId="{C0E50CA0-0C36-4CF9-BC14-141AEF83FB40}" srcId="{481F491F-BC95-45C0-889F-348F39D73E0D}" destId="{409F9578-CCE6-460D-9301-C93823DBBCDC}" srcOrd="0" destOrd="0" parTransId="{6C1CAA1C-997B-42F8-AAA3-66FB0268BA16}" sibTransId="{CF5F9F7F-2ECE-4AE0-81D7-1A5714281BDE}"/>
    <dgm:cxn modelId="{086254A1-7669-456A-968B-1B3BCB1476E8}" type="presOf" srcId="{3B53E377-3ABA-45B2-A047-3126370C791F}" destId="{88B367DE-5C62-4927-8218-585323DFC68E}" srcOrd="0" destOrd="1" presId="urn:microsoft.com/office/officeart/2005/8/layout/vList5"/>
    <dgm:cxn modelId="{DDD2FDB1-4676-49E1-9A6E-3265208EC087}" type="presOf" srcId="{992FD1EF-DF0F-454B-8736-D4D7FC281B36}" destId="{9686B664-2350-47BE-B41C-7B90E8EA21C2}" srcOrd="0" destOrd="2" presId="urn:microsoft.com/office/officeart/2005/8/layout/vList5"/>
    <dgm:cxn modelId="{E09C97B8-FC6F-40BF-93C8-5C9C78C040D0}" type="presOf" srcId="{84EA9E92-94C6-44A9-833C-885F4866A04A}" destId="{9686B664-2350-47BE-B41C-7B90E8EA21C2}" srcOrd="0" destOrd="0" presId="urn:microsoft.com/office/officeart/2005/8/layout/vList5"/>
    <dgm:cxn modelId="{235E9AC8-3CC3-47C8-A954-AE8C68A2D696}" type="presOf" srcId="{77F03276-79DB-4B7B-88D9-937B12A4E200}" destId="{88B367DE-5C62-4927-8218-585323DFC68E}" srcOrd="0" destOrd="2" presId="urn:microsoft.com/office/officeart/2005/8/layout/vList5"/>
    <dgm:cxn modelId="{ADBA44CA-BBF9-4486-BAE9-56B67593BA12}" type="presOf" srcId="{A30326FE-D758-432F-B9DD-3C9B243A0BE2}" destId="{88B367DE-5C62-4927-8218-585323DFC68E}" srcOrd="0" destOrd="0" presId="urn:microsoft.com/office/officeart/2005/8/layout/vList5"/>
    <dgm:cxn modelId="{BB88C9D6-8DBF-434B-A92F-79C7A1A1AEF4}" type="presOf" srcId="{4D62BF2A-1DD9-4CE9-8FCA-0B9753D49BE5}" destId="{9686B664-2350-47BE-B41C-7B90E8EA21C2}" srcOrd="0" destOrd="1" presId="urn:microsoft.com/office/officeart/2005/8/layout/vList5"/>
    <dgm:cxn modelId="{63747694-BB30-4720-BB65-C3E59F4A27C0}" type="presParOf" srcId="{80430314-DCB3-47E4-8B7A-B1B5EDDF1F1C}" destId="{6B651572-2935-4D22-88E0-D9F199DB0FE5}" srcOrd="0" destOrd="0" presId="urn:microsoft.com/office/officeart/2005/8/layout/vList5"/>
    <dgm:cxn modelId="{8DD1AF12-5476-4A0C-93FA-EB3ACB52C1AD}" type="presParOf" srcId="{6B651572-2935-4D22-88E0-D9F199DB0FE5}" destId="{BA171F47-08E0-430D-AD74-245CFAADEAB6}" srcOrd="0" destOrd="0" presId="urn:microsoft.com/office/officeart/2005/8/layout/vList5"/>
    <dgm:cxn modelId="{3C399801-412D-434E-8338-6AB84A485506}" type="presParOf" srcId="{6B651572-2935-4D22-88E0-D9F199DB0FE5}" destId="{9686B664-2350-47BE-B41C-7B90E8EA21C2}" srcOrd="1" destOrd="0" presId="urn:microsoft.com/office/officeart/2005/8/layout/vList5"/>
    <dgm:cxn modelId="{E4E4BFE3-B4AD-4FCF-A7D9-A0244AB41226}" type="presParOf" srcId="{80430314-DCB3-47E4-8B7A-B1B5EDDF1F1C}" destId="{CEC0D0A8-44F4-4856-BFCB-1C82F82893AF}" srcOrd="1" destOrd="0" presId="urn:microsoft.com/office/officeart/2005/8/layout/vList5"/>
    <dgm:cxn modelId="{2FAD3C3B-051B-483D-91AF-C2E0423C7847}" type="presParOf" srcId="{80430314-DCB3-47E4-8B7A-B1B5EDDF1F1C}" destId="{B6DAB2BC-4B08-47CD-BFC3-1F63ED232094}" srcOrd="2" destOrd="0" presId="urn:microsoft.com/office/officeart/2005/8/layout/vList5"/>
    <dgm:cxn modelId="{486BCD2B-15B6-4C01-9F22-7C6473FFFF87}" type="presParOf" srcId="{B6DAB2BC-4B08-47CD-BFC3-1F63ED232094}" destId="{B5E2F264-F42A-48EE-8BD9-D5053045209D}" srcOrd="0" destOrd="0" presId="urn:microsoft.com/office/officeart/2005/8/layout/vList5"/>
    <dgm:cxn modelId="{9EE44700-0C89-46C5-816A-0A0A27BED18A}" type="presParOf" srcId="{B6DAB2BC-4B08-47CD-BFC3-1F63ED232094}" destId="{36821AB9-8EDE-41A3-9BDA-65F09252C0F9}" srcOrd="1" destOrd="0" presId="urn:microsoft.com/office/officeart/2005/8/layout/vList5"/>
    <dgm:cxn modelId="{ECF6D88D-E845-4511-A873-14E85A2CBC84}" type="presParOf" srcId="{80430314-DCB3-47E4-8B7A-B1B5EDDF1F1C}" destId="{3E2AF92F-D871-4FE8-8F94-C4484E51B2DE}" srcOrd="3" destOrd="0" presId="urn:microsoft.com/office/officeart/2005/8/layout/vList5"/>
    <dgm:cxn modelId="{37AD9DBA-D184-41D6-B8C5-FA66F2269B9D}" type="presParOf" srcId="{80430314-DCB3-47E4-8B7A-B1B5EDDF1F1C}" destId="{FBA69A27-0FC2-473B-BCD6-DD975A8A2DCA}" srcOrd="4" destOrd="0" presId="urn:microsoft.com/office/officeart/2005/8/layout/vList5"/>
    <dgm:cxn modelId="{928BF2CF-DC99-49E4-9606-5D7DC1456B67}" type="presParOf" srcId="{FBA69A27-0FC2-473B-BCD6-DD975A8A2DCA}" destId="{634AFEEF-1E74-4143-9654-4DD4F1B160E3}" srcOrd="0" destOrd="0" presId="urn:microsoft.com/office/officeart/2005/8/layout/vList5"/>
    <dgm:cxn modelId="{32602A60-2E8F-4952-A1DA-D08A1E5AD390}" type="presParOf" srcId="{FBA69A27-0FC2-473B-BCD6-DD975A8A2DCA}" destId="{88B367DE-5C62-4927-8218-585323DFC68E}"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D4D469C-F0B3-440F-8352-3F4AE934ABD4}"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7778B45E-9939-45A0-8264-525C9A866D5A}">
      <dgm:prSet/>
      <dgm:spPr/>
      <dgm:t>
        <a:bodyPr/>
        <a:lstStyle/>
        <a:p>
          <a:r>
            <a:rPr lang="en-US" b="1"/>
            <a:t>Interoperability Testing</a:t>
          </a:r>
          <a:r>
            <a:rPr lang="en-US"/>
            <a:t>: Participants test their products and services to verify that they can work seamlessly with other vendors, ensuring that devices and services from different manufacturers can communicate effectively.</a:t>
          </a:r>
        </a:p>
      </dgm:t>
    </dgm:pt>
    <dgm:pt modelId="{CC36E3EC-55D1-4E76-AD4C-03CAD596D396}" type="parTrans" cxnId="{2EC79F64-937C-4483-B3CA-6E1C265B0A5E}">
      <dgm:prSet/>
      <dgm:spPr/>
      <dgm:t>
        <a:bodyPr/>
        <a:lstStyle/>
        <a:p>
          <a:endParaRPr lang="en-US"/>
        </a:p>
      </dgm:t>
    </dgm:pt>
    <dgm:pt modelId="{CB6DEF17-59BA-4C89-BCE0-463A162374DF}" type="sibTrans" cxnId="{2EC79F64-937C-4483-B3CA-6E1C265B0A5E}">
      <dgm:prSet/>
      <dgm:spPr/>
      <dgm:t>
        <a:bodyPr/>
        <a:lstStyle/>
        <a:p>
          <a:endParaRPr lang="en-US"/>
        </a:p>
      </dgm:t>
    </dgm:pt>
    <dgm:pt modelId="{DBB40254-9C06-4767-A2BA-38725F59B310}">
      <dgm:prSet/>
      <dgm:spPr/>
      <dgm:t>
        <a:bodyPr/>
        <a:lstStyle/>
        <a:p>
          <a:r>
            <a:rPr lang="en-US" b="1"/>
            <a:t>Standard Compliance</a:t>
          </a:r>
          <a:r>
            <a:rPr lang="en-US"/>
            <a:t>: Products and services are assessed to ensure that they adhere to the OMA's established standards and specifications, promoting consistency and compatibility in the mobile industry.</a:t>
          </a:r>
        </a:p>
      </dgm:t>
    </dgm:pt>
    <dgm:pt modelId="{93F7F11D-A5E5-43B9-9F77-C5626DC7027F}" type="parTrans" cxnId="{CAB5F094-1649-40B3-A21E-097D5E742E76}">
      <dgm:prSet/>
      <dgm:spPr/>
      <dgm:t>
        <a:bodyPr/>
        <a:lstStyle/>
        <a:p>
          <a:endParaRPr lang="en-US"/>
        </a:p>
      </dgm:t>
    </dgm:pt>
    <dgm:pt modelId="{CE1C7781-8F40-415D-909D-EF19145E459F}" type="sibTrans" cxnId="{CAB5F094-1649-40B3-A21E-097D5E742E76}">
      <dgm:prSet/>
      <dgm:spPr/>
      <dgm:t>
        <a:bodyPr/>
        <a:lstStyle/>
        <a:p>
          <a:endParaRPr lang="en-US"/>
        </a:p>
      </dgm:t>
    </dgm:pt>
    <dgm:pt modelId="{7248C6D1-F0C5-4CAF-A972-32E5CBFF7188}">
      <dgm:prSet/>
      <dgm:spPr/>
      <dgm:t>
        <a:bodyPr/>
        <a:lstStyle/>
        <a:p>
          <a:r>
            <a:rPr lang="en-US" b="1"/>
            <a:t>Issue Resolution</a:t>
          </a:r>
          <a:r>
            <a:rPr lang="en-US"/>
            <a:t>: Any interoperability issues or discrepancies discovered during testing are addressed and resolved, helping to improve the overall quality and compatibility of mobile technologies.</a:t>
          </a:r>
        </a:p>
      </dgm:t>
    </dgm:pt>
    <dgm:pt modelId="{07554A3D-8F2E-4605-9DEB-D28872988F1C}" type="parTrans" cxnId="{AB4E5A66-E362-4E79-AC50-79D95746BECB}">
      <dgm:prSet/>
      <dgm:spPr/>
      <dgm:t>
        <a:bodyPr/>
        <a:lstStyle/>
        <a:p>
          <a:endParaRPr lang="en-US"/>
        </a:p>
      </dgm:t>
    </dgm:pt>
    <dgm:pt modelId="{1F59E65B-0FFE-4267-B406-420B6094A58E}" type="sibTrans" cxnId="{AB4E5A66-E362-4E79-AC50-79D95746BECB}">
      <dgm:prSet/>
      <dgm:spPr/>
      <dgm:t>
        <a:bodyPr/>
        <a:lstStyle/>
        <a:p>
          <a:endParaRPr lang="en-US"/>
        </a:p>
      </dgm:t>
    </dgm:pt>
    <dgm:pt modelId="{780FCA1B-0B4A-4437-8A14-6334F2910D52}" type="pres">
      <dgm:prSet presAssocID="{6D4D469C-F0B3-440F-8352-3F4AE934ABD4}" presName="root" presStyleCnt="0">
        <dgm:presLayoutVars>
          <dgm:dir/>
          <dgm:resizeHandles val="exact"/>
        </dgm:presLayoutVars>
      </dgm:prSet>
      <dgm:spPr/>
    </dgm:pt>
    <dgm:pt modelId="{B03559F7-E761-4C92-A750-6A315606FC6F}" type="pres">
      <dgm:prSet presAssocID="{7778B45E-9939-45A0-8264-525C9A866D5A}" presName="compNode" presStyleCnt="0"/>
      <dgm:spPr/>
    </dgm:pt>
    <dgm:pt modelId="{90D8AA28-A481-4340-A3DD-E2EB0594D181}" type="pres">
      <dgm:prSet presAssocID="{7778B45E-9939-45A0-8264-525C9A866D5A}" presName="bgRect" presStyleLbl="bgShp" presStyleIdx="0" presStyleCnt="3"/>
      <dgm:spPr/>
    </dgm:pt>
    <dgm:pt modelId="{67FBFD8D-034B-4C38-806C-0742B2D148E1}" type="pres">
      <dgm:prSet presAssocID="{7778B45E-9939-45A0-8264-525C9A866D5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rocessor"/>
        </a:ext>
      </dgm:extLst>
    </dgm:pt>
    <dgm:pt modelId="{83175FE5-18EE-4A5A-A84B-ACA9250E48D2}" type="pres">
      <dgm:prSet presAssocID="{7778B45E-9939-45A0-8264-525C9A866D5A}" presName="spaceRect" presStyleCnt="0"/>
      <dgm:spPr/>
    </dgm:pt>
    <dgm:pt modelId="{2AB7455A-7113-493D-8C5F-2DD449C96215}" type="pres">
      <dgm:prSet presAssocID="{7778B45E-9939-45A0-8264-525C9A866D5A}" presName="parTx" presStyleLbl="revTx" presStyleIdx="0" presStyleCnt="3">
        <dgm:presLayoutVars>
          <dgm:chMax val="0"/>
          <dgm:chPref val="0"/>
        </dgm:presLayoutVars>
      </dgm:prSet>
      <dgm:spPr/>
    </dgm:pt>
    <dgm:pt modelId="{5F11D5A6-98AC-4D6C-A222-DBDDCCD9199C}" type="pres">
      <dgm:prSet presAssocID="{CB6DEF17-59BA-4C89-BCE0-463A162374DF}" presName="sibTrans" presStyleCnt="0"/>
      <dgm:spPr/>
    </dgm:pt>
    <dgm:pt modelId="{34D2E64F-DC14-4E3A-AC68-AE48E710B919}" type="pres">
      <dgm:prSet presAssocID="{DBB40254-9C06-4767-A2BA-38725F59B310}" presName="compNode" presStyleCnt="0"/>
      <dgm:spPr/>
    </dgm:pt>
    <dgm:pt modelId="{2532E341-2389-426E-A542-B5446FD63FBC}" type="pres">
      <dgm:prSet presAssocID="{DBB40254-9C06-4767-A2BA-38725F59B310}" presName="bgRect" presStyleLbl="bgShp" presStyleIdx="1" presStyleCnt="3"/>
      <dgm:spPr/>
    </dgm:pt>
    <dgm:pt modelId="{4F81010A-6C42-4EDB-8558-505BA2A373D2}" type="pres">
      <dgm:prSet presAssocID="{DBB40254-9C06-4767-A2BA-38725F59B31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esentation with Checklist"/>
        </a:ext>
      </dgm:extLst>
    </dgm:pt>
    <dgm:pt modelId="{DFF2B492-82C8-42EC-97E8-2B633C1AEE0F}" type="pres">
      <dgm:prSet presAssocID="{DBB40254-9C06-4767-A2BA-38725F59B310}" presName="spaceRect" presStyleCnt="0"/>
      <dgm:spPr/>
    </dgm:pt>
    <dgm:pt modelId="{EB814A22-8CDB-44D7-92F2-35C3C6BA5100}" type="pres">
      <dgm:prSet presAssocID="{DBB40254-9C06-4767-A2BA-38725F59B310}" presName="parTx" presStyleLbl="revTx" presStyleIdx="1" presStyleCnt="3">
        <dgm:presLayoutVars>
          <dgm:chMax val="0"/>
          <dgm:chPref val="0"/>
        </dgm:presLayoutVars>
      </dgm:prSet>
      <dgm:spPr/>
    </dgm:pt>
    <dgm:pt modelId="{B7E2C2FD-BEC5-4A80-97DF-3CCCC7B3F639}" type="pres">
      <dgm:prSet presAssocID="{CE1C7781-8F40-415D-909D-EF19145E459F}" presName="sibTrans" presStyleCnt="0"/>
      <dgm:spPr/>
    </dgm:pt>
    <dgm:pt modelId="{73ECFC3C-FD01-43DC-8F1D-F528C853D5BC}" type="pres">
      <dgm:prSet presAssocID="{7248C6D1-F0C5-4CAF-A972-32E5CBFF7188}" presName="compNode" presStyleCnt="0"/>
      <dgm:spPr/>
    </dgm:pt>
    <dgm:pt modelId="{A47F9C0B-9C0D-4280-93F8-F60060BD3829}" type="pres">
      <dgm:prSet presAssocID="{7248C6D1-F0C5-4CAF-A972-32E5CBFF7188}" presName="bgRect" presStyleLbl="bgShp" presStyleIdx="2" presStyleCnt="3"/>
      <dgm:spPr/>
    </dgm:pt>
    <dgm:pt modelId="{8B241909-A67A-4E88-8621-C053ED2BF5A0}" type="pres">
      <dgm:prSet presAssocID="{7248C6D1-F0C5-4CAF-A972-32E5CBFF718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ctor"/>
        </a:ext>
      </dgm:extLst>
    </dgm:pt>
    <dgm:pt modelId="{6CEB3556-3710-41D4-AC81-0D41200DD60C}" type="pres">
      <dgm:prSet presAssocID="{7248C6D1-F0C5-4CAF-A972-32E5CBFF7188}" presName="spaceRect" presStyleCnt="0"/>
      <dgm:spPr/>
    </dgm:pt>
    <dgm:pt modelId="{F1A2A29D-08FA-41D0-875C-3A60F599A51A}" type="pres">
      <dgm:prSet presAssocID="{7248C6D1-F0C5-4CAF-A972-32E5CBFF7188}" presName="parTx" presStyleLbl="revTx" presStyleIdx="2" presStyleCnt="3">
        <dgm:presLayoutVars>
          <dgm:chMax val="0"/>
          <dgm:chPref val="0"/>
        </dgm:presLayoutVars>
      </dgm:prSet>
      <dgm:spPr/>
    </dgm:pt>
  </dgm:ptLst>
  <dgm:cxnLst>
    <dgm:cxn modelId="{2EC79F64-937C-4483-B3CA-6E1C265B0A5E}" srcId="{6D4D469C-F0B3-440F-8352-3F4AE934ABD4}" destId="{7778B45E-9939-45A0-8264-525C9A866D5A}" srcOrd="0" destOrd="0" parTransId="{CC36E3EC-55D1-4E76-AD4C-03CAD596D396}" sibTransId="{CB6DEF17-59BA-4C89-BCE0-463A162374DF}"/>
    <dgm:cxn modelId="{AB4E5A66-E362-4E79-AC50-79D95746BECB}" srcId="{6D4D469C-F0B3-440F-8352-3F4AE934ABD4}" destId="{7248C6D1-F0C5-4CAF-A972-32E5CBFF7188}" srcOrd="2" destOrd="0" parTransId="{07554A3D-8F2E-4605-9DEB-D28872988F1C}" sibTransId="{1F59E65B-0FFE-4267-B406-420B6094A58E}"/>
    <dgm:cxn modelId="{32590770-23D9-4852-A376-6C2432AFD0AA}" type="presOf" srcId="{7778B45E-9939-45A0-8264-525C9A866D5A}" destId="{2AB7455A-7113-493D-8C5F-2DD449C96215}" srcOrd="0" destOrd="0" presId="urn:microsoft.com/office/officeart/2018/2/layout/IconVerticalSolidList"/>
    <dgm:cxn modelId="{393A9789-EEC9-4BE8-BB06-79373D147197}" type="presOf" srcId="{6D4D469C-F0B3-440F-8352-3F4AE934ABD4}" destId="{780FCA1B-0B4A-4437-8A14-6334F2910D52}" srcOrd="0" destOrd="0" presId="urn:microsoft.com/office/officeart/2018/2/layout/IconVerticalSolidList"/>
    <dgm:cxn modelId="{CAB5F094-1649-40B3-A21E-097D5E742E76}" srcId="{6D4D469C-F0B3-440F-8352-3F4AE934ABD4}" destId="{DBB40254-9C06-4767-A2BA-38725F59B310}" srcOrd="1" destOrd="0" parTransId="{93F7F11D-A5E5-43B9-9F77-C5626DC7027F}" sibTransId="{CE1C7781-8F40-415D-909D-EF19145E459F}"/>
    <dgm:cxn modelId="{43B0ADD0-CC24-4375-A7AA-0D1E4F59D633}" type="presOf" srcId="{DBB40254-9C06-4767-A2BA-38725F59B310}" destId="{EB814A22-8CDB-44D7-92F2-35C3C6BA5100}" srcOrd="0" destOrd="0" presId="urn:microsoft.com/office/officeart/2018/2/layout/IconVerticalSolidList"/>
    <dgm:cxn modelId="{831A29E6-12BD-4783-AA45-5A6FD4D98B35}" type="presOf" srcId="{7248C6D1-F0C5-4CAF-A972-32E5CBFF7188}" destId="{F1A2A29D-08FA-41D0-875C-3A60F599A51A}" srcOrd="0" destOrd="0" presId="urn:microsoft.com/office/officeart/2018/2/layout/IconVerticalSolidList"/>
    <dgm:cxn modelId="{B01BF890-9BD4-45A8-AC8A-089641045521}" type="presParOf" srcId="{780FCA1B-0B4A-4437-8A14-6334F2910D52}" destId="{B03559F7-E761-4C92-A750-6A315606FC6F}" srcOrd="0" destOrd="0" presId="urn:microsoft.com/office/officeart/2018/2/layout/IconVerticalSolidList"/>
    <dgm:cxn modelId="{A0CEB200-DACC-4DF7-BC15-1DC7FB06E9E8}" type="presParOf" srcId="{B03559F7-E761-4C92-A750-6A315606FC6F}" destId="{90D8AA28-A481-4340-A3DD-E2EB0594D181}" srcOrd="0" destOrd="0" presId="urn:microsoft.com/office/officeart/2018/2/layout/IconVerticalSolidList"/>
    <dgm:cxn modelId="{58D39D4B-8D69-445D-9D03-A9414ED77E51}" type="presParOf" srcId="{B03559F7-E761-4C92-A750-6A315606FC6F}" destId="{67FBFD8D-034B-4C38-806C-0742B2D148E1}" srcOrd="1" destOrd="0" presId="urn:microsoft.com/office/officeart/2018/2/layout/IconVerticalSolidList"/>
    <dgm:cxn modelId="{39A04110-3DC8-49B0-A055-82A7121F2B6E}" type="presParOf" srcId="{B03559F7-E761-4C92-A750-6A315606FC6F}" destId="{83175FE5-18EE-4A5A-A84B-ACA9250E48D2}" srcOrd="2" destOrd="0" presId="urn:microsoft.com/office/officeart/2018/2/layout/IconVerticalSolidList"/>
    <dgm:cxn modelId="{9D0D34F7-37FB-43F2-870D-84FAC8D284EE}" type="presParOf" srcId="{B03559F7-E761-4C92-A750-6A315606FC6F}" destId="{2AB7455A-7113-493D-8C5F-2DD449C96215}" srcOrd="3" destOrd="0" presId="urn:microsoft.com/office/officeart/2018/2/layout/IconVerticalSolidList"/>
    <dgm:cxn modelId="{6ECFD7FD-0793-40C5-8A7D-DBB05AE3D9A2}" type="presParOf" srcId="{780FCA1B-0B4A-4437-8A14-6334F2910D52}" destId="{5F11D5A6-98AC-4D6C-A222-DBDDCCD9199C}" srcOrd="1" destOrd="0" presId="urn:microsoft.com/office/officeart/2018/2/layout/IconVerticalSolidList"/>
    <dgm:cxn modelId="{2E4999CC-B45A-4C3E-82D0-B0D6744F3024}" type="presParOf" srcId="{780FCA1B-0B4A-4437-8A14-6334F2910D52}" destId="{34D2E64F-DC14-4E3A-AC68-AE48E710B919}" srcOrd="2" destOrd="0" presId="urn:microsoft.com/office/officeart/2018/2/layout/IconVerticalSolidList"/>
    <dgm:cxn modelId="{3353B062-62E7-4215-B2F4-122D1C5BC9EE}" type="presParOf" srcId="{34D2E64F-DC14-4E3A-AC68-AE48E710B919}" destId="{2532E341-2389-426E-A542-B5446FD63FBC}" srcOrd="0" destOrd="0" presId="urn:microsoft.com/office/officeart/2018/2/layout/IconVerticalSolidList"/>
    <dgm:cxn modelId="{A7473007-086A-4AE4-AF5A-321436B8F081}" type="presParOf" srcId="{34D2E64F-DC14-4E3A-AC68-AE48E710B919}" destId="{4F81010A-6C42-4EDB-8558-505BA2A373D2}" srcOrd="1" destOrd="0" presId="urn:microsoft.com/office/officeart/2018/2/layout/IconVerticalSolidList"/>
    <dgm:cxn modelId="{B731EE7D-1044-4878-ABF0-D433C143C13C}" type="presParOf" srcId="{34D2E64F-DC14-4E3A-AC68-AE48E710B919}" destId="{DFF2B492-82C8-42EC-97E8-2B633C1AEE0F}" srcOrd="2" destOrd="0" presId="urn:microsoft.com/office/officeart/2018/2/layout/IconVerticalSolidList"/>
    <dgm:cxn modelId="{5D995CF3-299C-46D2-B2A3-117D3F55CE1E}" type="presParOf" srcId="{34D2E64F-DC14-4E3A-AC68-AE48E710B919}" destId="{EB814A22-8CDB-44D7-92F2-35C3C6BA5100}" srcOrd="3" destOrd="0" presId="urn:microsoft.com/office/officeart/2018/2/layout/IconVerticalSolidList"/>
    <dgm:cxn modelId="{96AC9D0A-596C-4E9C-BF38-C13954C40113}" type="presParOf" srcId="{780FCA1B-0B4A-4437-8A14-6334F2910D52}" destId="{B7E2C2FD-BEC5-4A80-97DF-3CCCC7B3F639}" srcOrd="3" destOrd="0" presId="urn:microsoft.com/office/officeart/2018/2/layout/IconVerticalSolidList"/>
    <dgm:cxn modelId="{BA47EE29-D357-4A08-AAE7-2C6E603C6A91}" type="presParOf" srcId="{780FCA1B-0B4A-4437-8A14-6334F2910D52}" destId="{73ECFC3C-FD01-43DC-8F1D-F528C853D5BC}" srcOrd="4" destOrd="0" presId="urn:microsoft.com/office/officeart/2018/2/layout/IconVerticalSolidList"/>
    <dgm:cxn modelId="{C1C189FE-E547-4339-B6FB-84272125FC4B}" type="presParOf" srcId="{73ECFC3C-FD01-43DC-8F1D-F528C853D5BC}" destId="{A47F9C0B-9C0D-4280-93F8-F60060BD3829}" srcOrd="0" destOrd="0" presId="urn:microsoft.com/office/officeart/2018/2/layout/IconVerticalSolidList"/>
    <dgm:cxn modelId="{96AD1572-0D5A-456D-AA8B-B0E6DEECC91D}" type="presParOf" srcId="{73ECFC3C-FD01-43DC-8F1D-F528C853D5BC}" destId="{8B241909-A67A-4E88-8621-C053ED2BF5A0}" srcOrd="1" destOrd="0" presId="urn:microsoft.com/office/officeart/2018/2/layout/IconVerticalSolidList"/>
    <dgm:cxn modelId="{BE3852B6-A27D-4180-8E97-52EC1C300E47}" type="presParOf" srcId="{73ECFC3C-FD01-43DC-8F1D-F528C853D5BC}" destId="{6CEB3556-3710-41D4-AC81-0D41200DD60C}" srcOrd="2" destOrd="0" presId="urn:microsoft.com/office/officeart/2018/2/layout/IconVerticalSolidList"/>
    <dgm:cxn modelId="{9355EA2E-FD9D-4100-9A01-204211A895FF}" type="presParOf" srcId="{73ECFC3C-FD01-43DC-8F1D-F528C853D5BC}" destId="{F1A2A29D-08FA-41D0-875C-3A60F599A51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DB673C7-A91B-4A85-810F-4FDE8E5F674F}"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C049EEAC-E3E1-4F2D-AA0E-6993E725E023}">
      <dgm:prSet/>
      <dgm:spPr/>
      <dgm:t>
        <a:bodyPr/>
        <a:lstStyle/>
        <a:p>
          <a:pPr rtl="0"/>
          <a:r>
            <a:rPr lang="en-US"/>
            <a:t>SVE</a:t>
          </a:r>
          <a:r>
            <a:rPr lang="en-US">
              <a:latin typeface="Calibri Light" panose="020F0302020204030204"/>
            </a:rPr>
            <a:t> Nov '24</a:t>
          </a:r>
          <a:endParaRPr lang="en-US"/>
        </a:p>
      </dgm:t>
    </dgm:pt>
    <dgm:pt modelId="{EC1C0E84-3F59-439F-B4DE-75F715ACEA5F}" type="parTrans" cxnId="{A2841C69-4311-4FC6-8206-DE54079C341D}">
      <dgm:prSet/>
      <dgm:spPr/>
      <dgm:t>
        <a:bodyPr/>
        <a:lstStyle/>
        <a:p>
          <a:endParaRPr lang="en-US"/>
        </a:p>
      </dgm:t>
    </dgm:pt>
    <dgm:pt modelId="{4C4D4440-0A56-4607-B667-D83982FB0FA6}" type="sibTrans" cxnId="{A2841C69-4311-4FC6-8206-DE54079C341D}">
      <dgm:prSet/>
      <dgm:spPr/>
      <dgm:t>
        <a:bodyPr/>
        <a:lstStyle/>
        <a:p>
          <a:endParaRPr lang="en-US"/>
        </a:p>
      </dgm:t>
    </dgm:pt>
    <dgm:pt modelId="{155C1302-6BE3-400D-A784-20F4DDC6425F}">
      <dgm:prSet/>
      <dgm:spPr/>
      <dgm:t>
        <a:bodyPr/>
        <a:lstStyle/>
        <a:p>
          <a:r>
            <a:rPr lang="en-US"/>
            <a:t>Test Harness vs Framework</a:t>
          </a:r>
        </a:p>
      </dgm:t>
    </dgm:pt>
    <dgm:pt modelId="{93FDF0A3-EEDD-4A4F-A95D-ACA46253C58C}" type="parTrans" cxnId="{B1A3C84E-C78F-49C1-B8C4-48D61D39A8C6}">
      <dgm:prSet/>
      <dgm:spPr/>
      <dgm:t>
        <a:bodyPr/>
        <a:lstStyle/>
        <a:p>
          <a:endParaRPr lang="en-US"/>
        </a:p>
      </dgm:t>
    </dgm:pt>
    <dgm:pt modelId="{83CD5FE9-FD24-4131-ABC2-92868BAA4DCD}" type="sibTrans" cxnId="{B1A3C84E-C78F-49C1-B8C4-48D61D39A8C6}">
      <dgm:prSet/>
      <dgm:spPr/>
      <dgm:t>
        <a:bodyPr/>
        <a:lstStyle/>
        <a:p>
          <a:endParaRPr lang="en-US"/>
        </a:p>
      </dgm:t>
    </dgm:pt>
    <dgm:pt modelId="{CE292A2D-5459-4513-89E3-220B10F887DA}">
      <dgm:prSet/>
      <dgm:spPr/>
      <dgm:t>
        <a:bodyPr/>
        <a:lstStyle/>
        <a:p>
          <a:r>
            <a:rPr lang="en-US"/>
            <a:t>Independent 3rd party validations</a:t>
          </a:r>
        </a:p>
      </dgm:t>
    </dgm:pt>
    <dgm:pt modelId="{C4237002-19BD-4B3C-8C41-023E411C97B0}" type="parTrans" cxnId="{28879B7F-D207-4B47-8F32-380CACCB2A2B}">
      <dgm:prSet/>
      <dgm:spPr/>
      <dgm:t>
        <a:bodyPr/>
        <a:lstStyle/>
        <a:p>
          <a:endParaRPr lang="en-US"/>
        </a:p>
      </dgm:t>
    </dgm:pt>
    <dgm:pt modelId="{DF62BAE6-594F-47FA-8F1F-F825D1CDB5B6}" type="sibTrans" cxnId="{28879B7F-D207-4B47-8F32-380CACCB2A2B}">
      <dgm:prSet/>
      <dgm:spPr/>
      <dgm:t>
        <a:bodyPr/>
        <a:lstStyle/>
        <a:p>
          <a:endParaRPr lang="en-US"/>
        </a:p>
      </dgm:t>
    </dgm:pt>
    <dgm:pt modelId="{23A2E1BB-D3AF-4725-9834-C0482C7AB100}" type="pres">
      <dgm:prSet presAssocID="{BDB673C7-A91B-4A85-810F-4FDE8E5F674F}" presName="linear" presStyleCnt="0">
        <dgm:presLayoutVars>
          <dgm:animLvl val="lvl"/>
          <dgm:resizeHandles val="exact"/>
        </dgm:presLayoutVars>
      </dgm:prSet>
      <dgm:spPr/>
    </dgm:pt>
    <dgm:pt modelId="{781E9BFB-903C-4E6E-BCAF-1EFED2893CAB}" type="pres">
      <dgm:prSet presAssocID="{C049EEAC-E3E1-4F2D-AA0E-6993E725E023}" presName="parentText" presStyleLbl="node1" presStyleIdx="0" presStyleCnt="3">
        <dgm:presLayoutVars>
          <dgm:chMax val="0"/>
          <dgm:bulletEnabled val="1"/>
        </dgm:presLayoutVars>
      </dgm:prSet>
      <dgm:spPr/>
    </dgm:pt>
    <dgm:pt modelId="{118732AC-F270-43E1-AFB0-9FB26EF28660}" type="pres">
      <dgm:prSet presAssocID="{4C4D4440-0A56-4607-B667-D83982FB0FA6}" presName="spacer" presStyleCnt="0"/>
      <dgm:spPr/>
    </dgm:pt>
    <dgm:pt modelId="{44522720-4BE6-486B-8B46-0037CFEE966A}" type="pres">
      <dgm:prSet presAssocID="{155C1302-6BE3-400D-A784-20F4DDC6425F}" presName="parentText" presStyleLbl="node1" presStyleIdx="1" presStyleCnt="3">
        <dgm:presLayoutVars>
          <dgm:chMax val="0"/>
          <dgm:bulletEnabled val="1"/>
        </dgm:presLayoutVars>
      </dgm:prSet>
      <dgm:spPr/>
    </dgm:pt>
    <dgm:pt modelId="{FB14726A-5976-4521-AAB0-1CE44FF53EE1}" type="pres">
      <dgm:prSet presAssocID="{83CD5FE9-FD24-4131-ABC2-92868BAA4DCD}" presName="spacer" presStyleCnt="0"/>
      <dgm:spPr/>
    </dgm:pt>
    <dgm:pt modelId="{C2AA5DC1-270F-42E4-8D73-7788E5172BA0}" type="pres">
      <dgm:prSet presAssocID="{CE292A2D-5459-4513-89E3-220B10F887DA}" presName="parentText" presStyleLbl="node1" presStyleIdx="2" presStyleCnt="3">
        <dgm:presLayoutVars>
          <dgm:chMax val="0"/>
          <dgm:bulletEnabled val="1"/>
        </dgm:presLayoutVars>
      </dgm:prSet>
      <dgm:spPr/>
    </dgm:pt>
  </dgm:ptLst>
  <dgm:cxnLst>
    <dgm:cxn modelId="{23606F47-6643-4AF6-9086-D5F3DF107E6F}" type="presOf" srcId="{BDB673C7-A91B-4A85-810F-4FDE8E5F674F}" destId="{23A2E1BB-D3AF-4725-9834-C0482C7AB100}" srcOrd="0" destOrd="0" presId="urn:microsoft.com/office/officeart/2005/8/layout/vList2"/>
    <dgm:cxn modelId="{A2841C69-4311-4FC6-8206-DE54079C341D}" srcId="{BDB673C7-A91B-4A85-810F-4FDE8E5F674F}" destId="{C049EEAC-E3E1-4F2D-AA0E-6993E725E023}" srcOrd="0" destOrd="0" parTransId="{EC1C0E84-3F59-439F-B4DE-75F715ACEA5F}" sibTransId="{4C4D4440-0A56-4607-B667-D83982FB0FA6}"/>
    <dgm:cxn modelId="{4318004C-8731-4C7D-8EE4-519F04170B7C}" type="presOf" srcId="{CE292A2D-5459-4513-89E3-220B10F887DA}" destId="{C2AA5DC1-270F-42E4-8D73-7788E5172BA0}" srcOrd="0" destOrd="0" presId="urn:microsoft.com/office/officeart/2005/8/layout/vList2"/>
    <dgm:cxn modelId="{B1A3C84E-C78F-49C1-B8C4-48D61D39A8C6}" srcId="{BDB673C7-A91B-4A85-810F-4FDE8E5F674F}" destId="{155C1302-6BE3-400D-A784-20F4DDC6425F}" srcOrd="1" destOrd="0" parTransId="{93FDF0A3-EEDD-4A4F-A95D-ACA46253C58C}" sibTransId="{83CD5FE9-FD24-4131-ABC2-92868BAA4DCD}"/>
    <dgm:cxn modelId="{28879B7F-D207-4B47-8F32-380CACCB2A2B}" srcId="{BDB673C7-A91B-4A85-810F-4FDE8E5F674F}" destId="{CE292A2D-5459-4513-89E3-220B10F887DA}" srcOrd="2" destOrd="0" parTransId="{C4237002-19BD-4B3C-8C41-023E411C97B0}" sibTransId="{DF62BAE6-594F-47FA-8F1F-F825D1CDB5B6}"/>
    <dgm:cxn modelId="{D49BD694-4980-4F0F-B36D-F033C7492D1E}" type="presOf" srcId="{155C1302-6BE3-400D-A784-20F4DDC6425F}" destId="{44522720-4BE6-486B-8B46-0037CFEE966A}" srcOrd="0" destOrd="0" presId="urn:microsoft.com/office/officeart/2005/8/layout/vList2"/>
    <dgm:cxn modelId="{257C00CA-9029-4EFA-AC2F-5FE0EC6173B0}" type="presOf" srcId="{C049EEAC-E3E1-4F2D-AA0E-6993E725E023}" destId="{781E9BFB-903C-4E6E-BCAF-1EFED2893CAB}" srcOrd="0" destOrd="0" presId="urn:microsoft.com/office/officeart/2005/8/layout/vList2"/>
    <dgm:cxn modelId="{D5D745D0-2416-4F25-86DC-30B3A26E207C}" type="presParOf" srcId="{23A2E1BB-D3AF-4725-9834-C0482C7AB100}" destId="{781E9BFB-903C-4E6E-BCAF-1EFED2893CAB}" srcOrd="0" destOrd="0" presId="urn:microsoft.com/office/officeart/2005/8/layout/vList2"/>
    <dgm:cxn modelId="{6544CD3C-77DC-4A6D-ABFA-20DDA0A3C43C}" type="presParOf" srcId="{23A2E1BB-D3AF-4725-9834-C0482C7AB100}" destId="{118732AC-F270-43E1-AFB0-9FB26EF28660}" srcOrd="1" destOrd="0" presId="urn:microsoft.com/office/officeart/2005/8/layout/vList2"/>
    <dgm:cxn modelId="{042524DC-E4F7-4D21-9A3C-29EBB1A6D7AA}" type="presParOf" srcId="{23A2E1BB-D3AF-4725-9834-C0482C7AB100}" destId="{44522720-4BE6-486B-8B46-0037CFEE966A}" srcOrd="2" destOrd="0" presId="urn:microsoft.com/office/officeart/2005/8/layout/vList2"/>
    <dgm:cxn modelId="{D12004BD-06D8-497D-A089-52ECC567FB71}" type="presParOf" srcId="{23A2E1BB-D3AF-4725-9834-C0482C7AB100}" destId="{FB14726A-5976-4521-AAB0-1CE44FF53EE1}" srcOrd="3" destOrd="0" presId="urn:microsoft.com/office/officeart/2005/8/layout/vList2"/>
    <dgm:cxn modelId="{40D28DB9-F868-44B7-AB11-D5236AB08531}" type="presParOf" srcId="{23A2E1BB-D3AF-4725-9834-C0482C7AB100}" destId="{C2AA5DC1-270F-42E4-8D73-7788E5172BA0}"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61C947-1128-4F08-B41B-5DF96ACE1C55}">
      <dsp:nvSpPr>
        <dsp:cNvPr id="0" name=""/>
        <dsp:cNvSpPr/>
      </dsp:nvSpPr>
      <dsp:spPr>
        <a:xfrm>
          <a:off x="0" y="3444"/>
          <a:ext cx="4726201" cy="7337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82F842-1DD8-495C-9816-DA21151B8A75}">
      <dsp:nvSpPr>
        <dsp:cNvPr id="0" name=""/>
        <dsp:cNvSpPr/>
      </dsp:nvSpPr>
      <dsp:spPr>
        <a:xfrm>
          <a:off x="221945" y="168527"/>
          <a:ext cx="403536" cy="40353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5EDF2C9-768A-467B-937B-DC5FA3EB9FE2}">
      <dsp:nvSpPr>
        <dsp:cNvPr id="0" name=""/>
        <dsp:cNvSpPr/>
      </dsp:nvSpPr>
      <dsp:spPr>
        <a:xfrm>
          <a:off x="847426" y="3444"/>
          <a:ext cx="3878774" cy="733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650" tIns="77650" rIns="77650" bIns="77650" numCol="1" spcCol="1270" anchor="ctr" anchorCtr="0">
          <a:noAutofit/>
        </a:bodyPr>
        <a:lstStyle/>
        <a:p>
          <a:pPr marL="0" lvl="0" indent="0" algn="l" defTabSz="844550">
            <a:lnSpc>
              <a:spcPct val="90000"/>
            </a:lnSpc>
            <a:spcBef>
              <a:spcPct val="0"/>
            </a:spcBef>
            <a:spcAft>
              <a:spcPct val="35000"/>
            </a:spcAft>
            <a:buNone/>
          </a:pPr>
          <a:r>
            <a:rPr lang="en-US" sz="1900" kern="1200"/>
            <a:t>Current State</a:t>
          </a:r>
        </a:p>
      </dsp:txBody>
      <dsp:txXfrm>
        <a:off x="847426" y="3444"/>
        <a:ext cx="3878774" cy="733702"/>
      </dsp:txXfrm>
    </dsp:sp>
    <dsp:sp modelId="{BABE1AB8-8444-42CE-987C-134BCE77ED41}">
      <dsp:nvSpPr>
        <dsp:cNvPr id="0" name=""/>
        <dsp:cNvSpPr/>
      </dsp:nvSpPr>
      <dsp:spPr>
        <a:xfrm>
          <a:off x="0" y="920573"/>
          <a:ext cx="4726201" cy="7337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1FF689B-8BE8-459A-B115-37D9BAD12E17}">
      <dsp:nvSpPr>
        <dsp:cNvPr id="0" name=""/>
        <dsp:cNvSpPr/>
      </dsp:nvSpPr>
      <dsp:spPr>
        <a:xfrm>
          <a:off x="221945" y="1085656"/>
          <a:ext cx="403536" cy="40353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5891CFC-9168-4D84-AAEC-33AD8DF42697}">
      <dsp:nvSpPr>
        <dsp:cNvPr id="0" name=""/>
        <dsp:cNvSpPr/>
      </dsp:nvSpPr>
      <dsp:spPr>
        <a:xfrm>
          <a:off x="847426" y="920573"/>
          <a:ext cx="3878774" cy="733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650" tIns="77650" rIns="77650" bIns="77650" numCol="1" spcCol="1270" anchor="ctr" anchorCtr="0">
          <a:noAutofit/>
        </a:bodyPr>
        <a:lstStyle/>
        <a:p>
          <a:pPr marL="0" lvl="0" indent="0" algn="l" defTabSz="844550">
            <a:lnSpc>
              <a:spcPct val="90000"/>
            </a:lnSpc>
            <a:spcBef>
              <a:spcPct val="0"/>
            </a:spcBef>
            <a:spcAft>
              <a:spcPct val="35000"/>
            </a:spcAft>
            <a:buNone/>
          </a:pPr>
          <a:r>
            <a:rPr lang="en-US" sz="1900" kern="1200"/>
            <a:t>Test Fest/ SVE</a:t>
          </a:r>
        </a:p>
      </dsp:txBody>
      <dsp:txXfrm>
        <a:off x="847426" y="920573"/>
        <a:ext cx="3878774" cy="733702"/>
      </dsp:txXfrm>
    </dsp:sp>
    <dsp:sp modelId="{23633DBB-1E0C-46AD-AD59-69000A7954B4}">
      <dsp:nvSpPr>
        <dsp:cNvPr id="0" name=""/>
        <dsp:cNvSpPr/>
      </dsp:nvSpPr>
      <dsp:spPr>
        <a:xfrm>
          <a:off x="0" y="1837702"/>
          <a:ext cx="4726201" cy="7337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2FEC53-A50B-47AB-BC63-0C606510057E}">
      <dsp:nvSpPr>
        <dsp:cNvPr id="0" name=""/>
        <dsp:cNvSpPr/>
      </dsp:nvSpPr>
      <dsp:spPr>
        <a:xfrm>
          <a:off x="221945" y="2002785"/>
          <a:ext cx="403536" cy="40353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C5B15E5-F904-423E-AC6E-EF09E8EF6581}">
      <dsp:nvSpPr>
        <dsp:cNvPr id="0" name=""/>
        <dsp:cNvSpPr/>
      </dsp:nvSpPr>
      <dsp:spPr>
        <a:xfrm>
          <a:off x="847426" y="1837702"/>
          <a:ext cx="3878774" cy="733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650" tIns="77650" rIns="77650" bIns="77650" numCol="1" spcCol="1270" anchor="ctr" anchorCtr="0">
          <a:noAutofit/>
        </a:bodyPr>
        <a:lstStyle/>
        <a:p>
          <a:pPr marL="0" lvl="0" indent="0" algn="l" defTabSz="844550">
            <a:lnSpc>
              <a:spcPct val="90000"/>
            </a:lnSpc>
            <a:spcBef>
              <a:spcPct val="0"/>
            </a:spcBef>
            <a:spcAft>
              <a:spcPct val="35000"/>
            </a:spcAft>
            <a:buNone/>
          </a:pPr>
          <a:r>
            <a:rPr lang="en-US" sz="1900" kern="1200"/>
            <a:t>Core Objects vs Industry app objects</a:t>
          </a:r>
        </a:p>
      </dsp:txBody>
      <dsp:txXfrm>
        <a:off x="847426" y="1837702"/>
        <a:ext cx="3878774" cy="733702"/>
      </dsp:txXfrm>
    </dsp:sp>
    <dsp:sp modelId="{E6DAEA5F-CE8B-46AD-B822-0F4E28B10C62}">
      <dsp:nvSpPr>
        <dsp:cNvPr id="0" name=""/>
        <dsp:cNvSpPr/>
      </dsp:nvSpPr>
      <dsp:spPr>
        <a:xfrm>
          <a:off x="0" y="2754830"/>
          <a:ext cx="4726201" cy="7337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103437-A47A-43C5-8ED4-948D8D3A7CD3}">
      <dsp:nvSpPr>
        <dsp:cNvPr id="0" name=""/>
        <dsp:cNvSpPr/>
      </dsp:nvSpPr>
      <dsp:spPr>
        <a:xfrm>
          <a:off x="221945" y="2919913"/>
          <a:ext cx="403536" cy="40353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D717C83-BE5E-4144-8B5C-199722E68AF3}">
      <dsp:nvSpPr>
        <dsp:cNvPr id="0" name=""/>
        <dsp:cNvSpPr/>
      </dsp:nvSpPr>
      <dsp:spPr>
        <a:xfrm>
          <a:off x="847426" y="2754830"/>
          <a:ext cx="3878774" cy="733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650" tIns="77650" rIns="77650" bIns="77650" numCol="1" spcCol="1270" anchor="ctr" anchorCtr="0">
          <a:noAutofit/>
        </a:bodyPr>
        <a:lstStyle/>
        <a:p>
          <a:pPr marL="0" lvl="0" indent="0" algn="l" defTabSz="844550">
            <a:lnSpc>
              <a:spcPct val="90000"/>
            </a:lnSpc>
            <a:spcBef>
              <a:spcPct val="0"/>
            </a:spcBef>
            <a:spcAft>
              <a:spcPct val="35000"/>
            </a:spcAft>
            <a:buNone/>
          </a:pPr>
          <a:r>
            <a:rPr lang="en-US" sz="1900" kern="1200"/>
            <a:t>Testing Tools</a:t>
          </a:r>
        </a:p>
      </dsp:txBody>
      <dsp:txXfrm>
        <a:off x="847426" y="2754830"/>
        <a:ext cx="3878774" cy="733702"/>
      </dsp:txXfrm>
    </dsp:sp>
    <dsp:sp modelId="{24AB0A92-638B-45C2-A92F-C23A6B34D391}">
      <dsp:nvSpPr>
        <dsp:cNvPr id="0" name=""/>
        <dsp:cNvSpPr/>
      </dsp:nvSpPr>
      <dsp:spPr>
        <a:xfrm>
          <a:off x="0" y="3671959"/>
          <a:ext cx="4726201" cy="7337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AC1401-E6DE-4078-9780-731C9B6D4F26}">
      <dsp:nvSpPr>
        <dsp:cNvPr id="0" name=""/>
        <dsp:cNvSpPr/>
      </dsp:nvSpPr>
      <dsp:spPr>
        <a:xfrm>
          <a:off x="221945" y="3837042"/>
          <a:ext cx="403536" cy="40353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B75D250-C748-4249-AD51-E50F09C2747D}">
      <dsp:nvSpPr>
        <dsp:cNvPr id="0" name=""/>
        <dsp:cNvSpPr/>
      </dsp:nvSpPr>
      <dsp:spPr>
        <a:xfrm>
          <a:off x="847426" y="3671959"/>
          <a:ext cx="3878774" cy="733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650" tIns="77650" rIns="77650" bIns="77650" numCol="1" spcCol="1270" anchor="ctr" anchorCtr="0">
          <a:noAutofit/>
        </a:bodyPr>
        <a:lstStyle/>
        <a:p>
          <a:pPr marL="0" lvl="0" indent="0" algn="l" defTabSz="844550">
            <a:lnSpc>
              <a:spcPct val="90000"/>
            </a:lnSpc>
            <a:spcBef>
              <a:spcPct val="0"/>
            </a:spcBef>
            <a:spcAft>
              <a:spcPct val="35000"/>
            </a:spcAft>
            <a:buNone/>
          </a:pPr>
          <a:r>
            <a:rPr lang="en-US" sz="1900" kern="1200"/>
            <a:t>Validation/Certification</a:t>
          </a:r>
        </a:p>
      </dsp:txBody>
      <dsp:txXfrm>
        <a:off x="847426" y="3671959"/>
        <a:ext cx="3878774" cy="7337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86B664-2350-47BE-B41C-7B90E8EA21C2}">
      <dsp:nvSpPr>
        <dsp:cNvPr id="0" name=""/>
        <dsp:cNvSpPr/>
      </dsp:nvSpPr>
      <dsp:spPr>
        <a:xfrm rot="5400000">
          <a:off x="2712678" y="-859050"/>
          <a:ext cx="1066151" cy="3054827"/>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a:latin typeface="Calibri Light" panose="020F0302020204030204"/>
            </a:rPr>
            <a:t>Bootstrap</a:t>
          </a:r>
        </a:p>
        <a:p>
          <a:pPr marL="114300" lvl="1" indent="-114300" algn="l" defTabSz="622300" rtl="0">
            <a:lnSpc>
              <a:spcPct val="90000"/>
            </a:lnSpc>
            <a:spcBef>
              <a:spcPct val="0"/>
            </a:spcBef>
            <a:spcAft>
              <a:spcPct val="15000"/>
            </a:spcAft>
            <a:buChar char="•"/>
          </a:pPr>
          <a:r>
            <a:rPr lang="en-US" sz="1400" kern="1200">
              <a:latin typeface="Calibri Light" panose="020F0302020204030204"/>
            </a:rPr>
            <a:t>FW Update</a:t>
          </a:r>
        </a:p>
        <a:p>
          <a:pPr marL="114300" lvl="1" indent="-114300" algn="l" defTabSz="622300" rtl="0">
            <a:lnSpc>
              <a:spcPct val="90000"/>
            </a:lnSpc>
            <a:spcBef>
              <a:spcPct val="0"/>
            </a:spcBef>
            <a:spcAft>
              <a:spcPct val="15000"/>
            </a:spcAft>
            <a:buChar char="•"/>
          </a:pPr>
          <a:r>
            <a:rPr lang="en-US" sz="1400" kern="1200">
              <a:latin typeface="Calibri Light" panose="020F0302020204030204"/>
            </a:rPr>
            <a:t>Network Connectivity</a:t>
          </a:r>
        </a:p>
      </dsp:txBody>
      <dsp:txXfrm rot="-5400000">
        <a:off x="1718341" y="187332"/>
        <a:ext cx="3002782" cy="962061"/>
      </dsp:txXfrm>
    </dsp:sp>
    <dsp:sp modelId="{BA171F47-08E0-430D-AD74-245CFAADEAB6}">
      <dsp:nvSpPr>
        <dsp:cNvPr id="0" name=""/>
        <dsp:cNvSpPr/>
      </dsp:nvSpPr>
      <dsp:spPr>
        <a:xfrm>
          <a:off x="0" y="2019"/>
          <a:ext cx="1718340" cy="133268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a:t>DMSO Core Objects</a:t>
          </a:r>
        </a:p>
      </dsp:txBody>
      <dsp:txXfrm>
        <a:off x="65056" y="67075"/>
        <a:ext cx="1588228" cy="1202576"/>
      </dsp:txXfrm>
    </dsp:sp>
    <dsp:sp modelId="{36821AB9-8EDE-41A3-9BDA-65F09252C0F9}">
      <dsp:nvSpPr>
        <dsp:cNvPr id="0" name=""/>
        <dsp:cNvSpPr/>
      </dsp:nvSpPr>
      <dsp:spPr>
        <a:xfrm rot="5400000">
          <a:off x="2712678" y="540273"/>
          <a:ext cx="1066151" cy="3054827"/>
        </a:xfrm>
        <a:prstGeom prst="round2SameRect">
          <a:avLst/>
        </a:prstGeom>
        <a:solidFill>
          <a:schemeClr val="accent2">
            <a:tint val="40000"/>
            <a:alpha val="90000"/>
            <a:hueOff val="-424613"/>
            <a:satOff val="-37673"/>
            <a:lumOff val="-385"/>
            <a:alphaOff val="0"/>
          </a:schemeClr>
        </a:solidFill>
        <a:ln w="12700" cap="flat" cmpd="sng" algn="ctr">
          <a:solidFill>
            <a:schemeClr val="accent2">
              <a:tint val="40000"/>
              <a:alpha val="90000"/>
              <a:hueOff val="-424613"/>
              <a:satOff val="-37673"/>
              <a:lumOff val="-3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rtl="0">
            <a:lnSpc>
              <a:spcPct val="90000"/>
            </a:lnSpc>
            <a:spcBef>
              <a:spcPct val="0"/>
            </a:spcBef>
            <a:spcAft>
              <a:spcPct val="15000"/>
            </a:spcAft>
            <a:buChar char="•"/>
          </a:pPr>
          <a:r>
            <a:rPr lang="en-US" sz="1400" kern="1200"/>
            <a:t>Water </a:t>
          </a:r>
          <a:r>
            <a:rPr lang="en-US" sz="1400" kern="1200">
              <a:latin typeface="Calibri Light" panose="020F0302020204030204"/>
            </a:rPr>
            <a:t>Elec and</a:t>
          </a:r>
          <a:r>
            <a:rPr lang="en-US" sz="1400" kern="1200"/>
            <a:t> Gas meters</a:t>
          </a:r>
        </a:p>
        <a:p>
          <a:pPr marL="114300" lvl="1" indent="-114300" algn="l" defTabSz="622300">
            <a:lnSpc>
              <a:spcPct val="90000"/>
            </a:lnSpc>
            <a:spcBef>
              <a:spcPct val="0"/>
            </a:spcBef>
            <a:spcAft>
              <a:spcPct val="15000"/>
            </a:spcAft>
            <a:buChar char="•"/>
          </a:pPr>
          <a:r>
            <a:rPr lang="en-US" sz="1400" kern="1200"/>
            <a:t>UCIFI streetlights and smart city objects</a:t>
          </a:r>
        </a:p>
        <a:p>
          <a:pPr marL="114300" lvl="1" indent="-114300" algn="l" defTabSz="622300">
            <a:lnSpc>
              <a:spcPct val="90000"/>
            </a:lnSpc>
            <a:spcBef>
              <a:spcPct val="0"/>
            </a:spcBef>
            <a:spcAft>
              <a:spcPct val="15000"/>
            </a:spcAft>
            <a:buChar char="•"/>
          </a:pPr>
          <a:r>
            <a:rPr lang="en-US" sz="1400" kern="1200"/>
            <a:t>Others?</a:t>
          </a:r>
        </a:p>
      </dsp:txBody>
      <dsp:txXfrm rot="-5400000">
        <a:off x="1718341" y="1586656"/>
        <a:ext cx="3002782" cy="962061"/>
      </dsp:txXfrm>
    </dsp:sp>
    <dsp:sp modelId="{B5E2F264-F42A-48EE-8BD9-D5053045209D}">
      <dsp:nvSpPr>
        <dsp:cNvPr id="0" name=""/>
        <dsp:cNvSpPr/>
      </dsp:nvSpPr>
      <dsp:spPr>
        <a:xfrm>
          <a:off x="0" y="1401342"/>
          <a:ext cx="1718340" cy="1332688"/>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a:t>Industrial Device related objects</a:t>
          </a:r>
        </a:p>
      </dsp:txBody>
      <dsp:txXfrm>
        <a:off x="65056" y="1466398"/>
        <a:ext cx="1588228" cy="1202576"/>
      </dsp:txXfrm>
    </dsp:sp>
    <dsp:sp modelId="{88B367DE-5C62-4927-8218-585323DFC68E}">
      <dsp:nvSpPr>
        <dsp:cNvPr id="0" name=""/>
        <dsp:cNvSpPr/>
      </dsp:nvSpPr>
      <dsp:spPr>
        <a:xfrm rot="5400000">
          <a:off x="2712678" y="1939596"/>
          <a:ext cx="1066151" cy="3054827"/>
        </a:xfrm>
        <a:prstGeom prst="round2Same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a:t>Bootstrap pack</a:t>
          </a:r>
        </a:p>
        <a:p>
          <a:pPr marL="114300" lvl="1" indent="-114300" algn="l" defTabSz="622300">
            <a:lnSpc>
              <a:spcPct val="90000"/>
            </a:lnSpc>
            <a:spcBef>
              <a:spcPct val="0"/>
            </a:spcBef>
            <a:spcAft>
              <a:spcPct val="15000"/>
            </a:spcAft>
            <a:buChar char="•"/>
          </a:pPr>
          <a:r>
            <a:rPr lang="en-US" sz="1400" kern="1200"/>
            <a:t>Compact composite sends</a:t>
          </a:r>
        </a:p>
        <a:p>
          <a:pPr marL="114300" lvl="1" indent="-114300" algn="l" defTabSz="622300">
            <a:lnSpc>
              <a:spcPct val="90000"/>
            </a:lnSpc>
            <a:spcBef>
              <a:spcPct val="0"/>
            </a:spcBef>
            <a:spcAft>
              <a:spcPct val="15000"/>
            </a:spcAft>
            <a:buChar char="•"/>
          </a:pPr>
          <a:r>
            <a:rPr lang="en-US" sz="1400" kern="1200"/>
            <a:t>Constrained network simulations</a:t>
          </a:r>
        </a:p>
      </dsp:txBody>
      <dsp:txXfrm rot="-5400000">
        <a:off x="1718341" y="2985979"/>
        <a:ext cx="3002782" cy="962061"/>
      </dsp:txXfrm>
    </dsp:sp>
    <dsp:sp modelId="{634AFEEF-1E74-4143-9654-4DD4F1B160E3}">
      <dsp:nvSpPr>
        <dsp:cNvPr id="0" name=""/>
        <dsp:cNvSpPr/>
      </dsp:nvSpPr>
      <dsp:spPr>
        <a:xfrm>
          <a:off x="0" y="2800665"/>
          <a:ext cx="1718340" cy="1332688"/>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a:t>Industrial optimization testing</a:t>
          </a:r>
        </a:p>
      </dsp:txBody>
      <dsp:txXfrm>
        <a:off x="65056" y="2865721"/>
        <a:ext cx="1588228" cy="120257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D8AA28-A481-4340-A3DD-E2EB0594D181}">
      <dsp:nvSpPr>
        <dsp:cNvPr id="0" name=""/>
        <dsp:cNvSpPr/>
      </dsp:nvSpPr>
      <dsp:spPr>
        <a:xfrm>
          <a:off x="0" y="419"/>
          <a:ext cx="7879842" cy="98224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FBFD8D-034B-4C38-806C-0742B2D148E1}">
      <dsp:nvSpPr>
        <dsp:cNvPr id="0" name=""/>
        <dsp:cNvSpPr/>
      </dsp:nvSpPr>
      <dsp:spPr>
        <a:xfrm>
          <a:off x="297130" y="221425"/>
          <a:ext cx="540236" cy="54023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AB7455A-7113-493D-8C5F-2DD449C96215}">
      <dsp:nvSpPr>
        <dsp:cNvPr id="0" name=""/>
        <dsp:cNvSpPr/>
      </dsp:nvSpPr>
      <dsp:spPr>
        <a:xfrm>
          <a:off x="1134497" y="419"/>
          <a:ext cx="6745344" cy="982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955" tIns="103955" rIns="103955" bIns="103955" numCol="1" spcCol="1270" anchor="ctr" anchorCtr="0">
          <a:noAutofit/>
        </a:bodyPr>
        <a:lstStyle/>
        <a:p>
          <a:pPr marL="0" lvl="0" indent="0" algn="l" defTabSz="711200">
            <a:lnSpc>
              <a:spcPct val="90000"/>
            </a:lnSpc>
            <a:spcBef>
              <a:spcPct val="0"/>
            </a:spcBef>
            <a:spcAft>
              <a:spcPct val="35000"/>
            </a:spcAft>
            <a:buNone/>
          </a:pPr>
          <a:r>
            <a:rPr lang="en-US" sz="1600" b="1" kern="1200"/>
            <a:t>Interoperability Testing</a:t>
          </a:r>
          <a:r>
            <a:rPr lang="en-US" sz="1600" kern="1200"/>
            <a:t>: Participants test their products and services to verify that they can work seamlessly with other vendors, ensuring that devices and services from different manufacturers can communicate effectively.</a:t>
          </a:r>
        </a:p>
      </dsp:txBody>
      <dsp:txXfrm>
        <a:off x="1134497" y="419"/>
        <a:ext cx="6745344" cy="982248"/>
      </dsp:txXfrm>
    </dsp:sp>
    <dsp:sp modelId="{2532E341-2389-426E-A542-B5446FD63FBC}">
      <dsp:nvSpPr>
        <dsp:cNvPr id="0" name=""/>
        <dsp:cNvSpPr/>
      </dsp:nvSpPr>
      <dsp:spPr>
        <a:xfrm>
          <a:off x="0" y="1228230"/>
          <a:ext cx="7879842" cy="98224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81010A-6C42-4EDB-8558-505BA2A373D2}">
      <dsp:nvSpPr>
        <dsp:cNvPr id="0" name=""/>
        <dsp:cNvSpPr/>
      </dsp:nvSpPr>
      <dsp:spPr>
        <a:xfrm>
          <a:off x="297130" y="1449236"/>
          <a:ext cx="540236" cy="54023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B814A22-8CDB-44D7-92F2-35C3C6BA5100}">
      <dsp:nvSpPr>
        <dsp:cNvPr id="0" name=""/>
        <dsp:cNvSpPr/>
      </dsp:nvSpPr>
      <dsp:spPr>
        <a:xfrm>
          <a:off x="1134497" y="1228230"/>
          <a:ext cx="6745344" cy="982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955" tIns="103955" rIns="103955" bIns="103955" numCol="1" spcCol="1270" anchor="ctr" anchorCtr="0">
          <a:noAutofit/>
        </a:bodyPr>
        <a:lstStyle/>
        <a:p>
          <a:pPr marL="0" lvl="0" indent="0" algn="l" defTabSz="711200">
            <a:lnSpc>
              <a:spcPct val="90000"/>
            </a:lnSpc>
            <a:spcBef>
              <a:spcPct val="0"/>
            </a:spcBef>
            <a:spcAft>
              <a:spcPct val="35000"/>
            </a:spcAft>
            <a:buNone/>
          </a:pPr>
          <a:r>
            <a:rPr lang="en-US" sz="1600" b="1" kern="1200"/>
            <a:t>Standard Compliance</a:t>
          </a:r>
          <a:r>
            <a:rPr lang="en-US" sz="1600" kern="1200"/>
            <a:t>: Products and services are assessed to ensure that they adhere to the OMA's established standards and specifications, promoting consistency and compatibility in the mobile industry.</a:t>
          </a:r>
        </a:p>
      </dsp:txBody>
      <dsp:txXfrm>
        <a:off x="1134497" y="1228230"/>
        <a:ext cx="6745344" cy="982248"/>
      </dsp:txXfrm>
    </dsp:sp>
    <dsp:sp modelId="{A47F9C0B-9C0D-4280-93F8-F60060BD3829}">
      <dsp:nvSpPr>
        <dsp:cNvPr id="0" name=""/>
        <dsp:cNvSpPr/>
      </dsp:nvSpPr>
      <dsp:spPr>
        <a:xfrm>
          <a:off x="0" y="2456041"/>
          <a:ext cx="7879842" cy="98224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B241909-A67A-4E88-8621-C053ED2BF5A0}">
      <dsp:nvSpPr>
        <dsp:cNvPr id="0" name=""/>
        <dsp:cNvSpPr/>
      </dsp:nvSpPr>
      <dsp:spPr>
        <a:xfrm>
          <a:off x="297130" y="2677047"/>
          <a:ext cx="540236" cy="54023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1A2A29D-08FA-41D0-875C-3A60F599A51A}">
      <dsp:nvSpPr>
        <dsp:cNvPr id="0" name=""/>
        <dsp:cNvSpPr/>
      </dsp:nvSpPr>
      <dsp:spPr>
        <a:xfrm>
          <a:off x="1134497" y="2456041"/>
          <a:ext cx="6745344" cy="982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955" tIns="103955" rIns="103955" bIns="103955" numCol="1" spcCol="1270" anchor="ctr" anchorCtr="0">
          <a:noAutofit/>
        </a:bodyPr>
        <a:lstStyle/>
        <a:p>
          <a:pPr marL="0" lvl="0" indent="0" algn="l" defTabSz="711200">
            <a:lnSpc>
              <a:spcPct val="90000"/>
            </a:lnSpc>
            <a:spcBef>
              <a:spcPct val="0"/>
            </a:spcBef>
            <a:spcAft>
              <a:spcPct val="35000"/>
            </a:spcAft>
            <a:buNone/>
          </a:pPr>
          <a:r>
            <a:rPr lang="en-US" sz="1600" b="1" kern="1200"/>
            <a:t>Issue Resolution</a:t>
          </a:r>
          <a:r>
            <a:rPr lang="en-US" sz="1600" kern="1200"/>
            <a:t>: Any interoperability issues or discrepancies discovered during testing are addressed and resolved, helping to improve the overall quality and compatibility of mobile technologies.</a:t>
          </a:r>
        </a:p>
      </dsp:txBody>
      <dsp:txXfrm>
        <a:off x="1134497" y="2456041"/>
        <a:ext cx="6745344" cy="9822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1E9BFB-903C-4E6E-BCAF-1EFED2893CAB}">
      <dsp:nvSpPr>
        <dsp:cNvPr id="0" name=""/>
        <dsp:cNvSpPr/>
      </dsp:nvSpPr>
      <dsp:spPr>
        <a:xfrm>
          <a:off x="0" y="14617"/>
          <a:ext cx="5175384" cy="131093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rtl="0">
            <a:lnSpc>
              <a:spcPct val="90000"/>
            </a:lnSpc>
            <a:spcBef>
              <a:spcPct val="0"/>
            </a:spcBef>
            <a:spcAft>
              <a:spcPct val="35000"/>
            </a:spcAft>
            <a:buNone/>
          </a:pPr>
          <a:r>
            <a:rPr lang="en-US" sz="3300" kern="1200"/>
            <a:t>SVE</a:t>
          </a:r>
          <a:r>
            <a:rPr lang="en-US" sz="3300" kern="1200">
              <a:latin typeface="Calibri Light" panose="020F0302020204030204"/>
            </a:rPr>
            <a:t> Nov '24</a:t>
          </a:r>
          <a:endParaRPr lang="en-US" sz="3300" kern="1200"/>
        </a:p>
      </dsp:txBody>
      <dsp:txXfrm>
        <a:off x="63994" y="78611"/>
        <a:ext cx="5047396" cy="1182942"/>
      </dsp:txXfrm>
    </dsp:sp>
    <dsp:sp modelId="{44522720-4BE6-486B-8B46-0037CFEE966A}">
      <dsp:nvSpPr>
        <dsp:cNvPr id="0" name=""/>
        <dsp:cNvSpPr/>
      </dsp:nvSpPr>
      <dsp:spPr>
        <a:xfrm>
          <a:off x="0" y="1420587"/>
          <a:ext cx="5175384" cy="1310930"/>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Test Harness vs Framework</a:t>
          </a:r>
        </a:p>
      </dsp:txBody>
      <dsp:txXfrm>
        <a:off x="63994" y="1484581"/>
        <a:ext cx="5047396" cy="1182942"/>
      </dsp:txXfrm>
    </dsp:sp>
    <dsp:sp modelId="{C2AA5DC1-270F-42E4-8D73-7788E5172BA0}">
      <dsp:nvSpPr>
        <dsp:cNvPr id="0" name=""/>
        <dsp:cNvSpPr/>
      </dsp:nvSpPr>
      <dsp:spPr>
        <a:xfrm>
          <a:off x="0" y="2826558"/>
          <a:ext cx="5175384" cy="131093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Independent 3rd party validations</a:t>
          </a:r>
        </a:p>
      </dsp:txBody>
      <dsp:txXfrm>
        <a:off x="63994" y="2890552"/>
        <a:ext cx="5047396" cy="118294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63550"/>
          </a:xfrm>
          <a:prstGeom prst="rect">
            <a:avLst/>
          </a:prstGeom>
          <a:noFill/>
          <a:ln>
            <a:noFill/>
          </a:ln>
        </p:spPr>
        <p:txBody>
          <a:bodyPr spcFirstLastPara="1" wrap="square" lIns="88125" tIns="44050" rIns="88125" bIns="44050" anchor="t" anchorCtr="0">
            <a:noAutofit/>
          </a:bodyPr>
          <a:lstStyle>
            <a:lvl1pPr marR="0" lvl="0" algn="l" rtl="0">
              <a:spcBef>
                <a:spcPts val="0"/>
              </a:spcBef>
              <a:spcAft>
                <a:spcPts val="0"/>
              </a:spcAft>
              <a:buClr>
                <a:schemeClr val="dk1"/>
              </a:buClr>
              <a:buSzPts val="1200"/>
              <a:buFont typeface="Times"/>
              <a:buNone/>
              <a:defRPr sz="1200" b="0" i="0" u="none" strike="noStrike" cap="none">
                <a:solidFill>
                  <a:schemeClr val="dk1"/>
                </a:solidFill>
                <a:latin typeface="Times"/>
                <a:ea typeface="Times"/>
                <a:cs typeface="Times"/>
                <a:sym typeface="Times"/>
              </a:defRPr>
            </a:lvl1pPr>
            <a:lvl2pPr marR="0" lvl="1" algn="l" rtl="0">
              <a:spcBef>
                <a:spcPts val="600"/>
              </a:spcBef>
              <a:spcAft>
                <a:spcPts val="0"/>
              </a:spcAft>
              <a:buClr>
                <a:srgbClr val="000066"/>
              </a:buClr>
              <a:buSzPts val="2400"/>
              <a:buFont typeface="Tahoma"/>
              <a:buChar char="•"/>
              <a:defRPr sz="2400" b="0" i="0" u="none" strike="noStrike" cap="none">
                <a:solidFill>
                  <a:srgbClr val="000066"/>
                </a:solidFill>
                <a:latin typeface="Tahoma"/>
                <a:ea typeface="Tahoma"/>
                <a:cs typeface="Tahoma"/>
                <a:sym typeface="Tahoma"/>
              </a:defRPr>
            </a:lvl2pPr>
            <a:lvl3pPr marR="0" lvl="2" algn="l" rtl="0">
              <a:spcBef>
                <a:spcPts val="600"/>
              </a:spcBef>
              <a:spcAft>
                <a:spcPts val="0"/>
              </a:spcAft>
              <a:buClr>
                <a:srgbClr val="000066"/>
              </a:buClr>
              <a:buSzPts val="2400"/>
              <a:buFont typeface="Tahoma"/>
              <a:buChar char="•"/>
              <a:defRPr sz="2400" b="0" i="0" u="none" strike="noStrike" cap="none">
                <a:solidFill>
                  <a:srgbClr val="000066"/>
                </a:solidFill>
                <a:latin typeface="Tahoma"/>
                <a:ea typeface="Tahoma"/>
                <a:cs typeface="Tahoma"/>
                <a:sym typeface="Tahoma"/>
              </a:defRPr>
            </a:lvl3pPr>
            <a:lvl4pPr marR="0" lvl="3" algn="l" rtl="0">
              <a:spcBef>
                <a:spcPts val="600"/>
              </a:spcBef>
              <a:spcAft>
                <a:spcPts val="0"/>
              </a:spcAft>
              <a:buClr>
                <a:srgbClr val="000066"/>
              </a:buClr>
              <a:buSzPts val="2400"/>
              <a:buFont typeface="Tahoma"/>
              <a:buChar char="•"/>
              <a:defRPr sz="2400" b="0" i="0" u="none" strike="noStrike" cap="none">
                <a:solidFill>
                  <a:srgbClr val="000066"/>
                </a:solidFill>
                <a:latin typeface="Tahoma"/>
                <a:ea typeface="Tahoma"/>
                <a:cs typeface="Tahoma"/>
                <a:sym typeface="Tahoma"/>
              </a:defRPr>
            </a:lvl4pPr>
            <a:lvl5pPr marR="0" lvl="4" algn="l" rtl="0">
              <a:spcBef>
                <a:spcPts val="600"/>
              </a:spcBef>
              <a:spcAft>
                <a:spcPts val="0"/>
              </a:spcAft>
              <a:buClr>
                <a:srgbClr val="000066"/>
              </a:buClr>
              <a:buSzPts val="2400"/>
              <a:buFont typeface="Tahoma"/>
              <a:buChar char="•"/>
              <a:defRPr sz="2400" b="0" i="0" u="none" strike="noStrike" cap="none">
                <a:solidFill>
                  <a:srgbClr val="000066"/>
                </a:solidFill>
                <a:latin typeface="Tahoma"/>
                <a:ea typeface="Tahoma"/>
                <a:cs typeface="Tahoma"/>
                <a:sym typeface="Tahoma"/>
              </a:defRPr>
            </a:lvl5pPr>
            <a:lvl6pPr marR="0" lvl="5" algn="l" rtl="0">
              <a:spcBef>
                <a:spcPts val="0"/>
              </a:spcBef>
              <a:spcAft>
                <a:spcPts val="0"/>
              </a:spcAft>
              <a:buSzPts val="1400"/>
              <a:buNone/>
              <a:defRPr sz="2400" b="0" i="0" u="none" strike="noStrike" cap="none">
                <a:solidFill>
                  <a:srgbClr val="000066"/>
                </a:solidFill>
                <a:latin typeface="Tahoma"/>
                <a:ea typeface="Tahoma"/>
                <a:cs typeface="Tahoma"/>
                <a:sym typeface="Tahoma"/>
              </a:defRPr>
            </a:lvl6pPr>
            <a:lvl7pPr marR="0" lvl="6" algn="l" rtl="0">
              <a:spcBef>
                <a:spcPts val="0"/>
              </a:spcBef>
              <a:spcAft>
                <a:spcPts val="0"/>
              </a:spcAft>
              <a:buSzPts val="1400"/>
              <a:buNone/>
              <a:defRPr sz="2400" b="0" i="0" u="none" strike="noStrike" cap="none">
                <a:solidFill>
                  <a:srgbClr val="000066"/>
                </a:solidFill>
                <a:latin typeface="Tahoma"/>
                <a:ea typeface="Tahoma"/>
                <a:cs typeface="Tahoma"/>
                <a:sym typeface="Tahoma"/>
              </a:defRPr>
            </a:lvl7pPr>
            <a:lvl8pPr marR="0" lvl="7" algn="l" rtl="0">
              <a:spcBef>
                <a:spcPts val="0"/>
              </a:spcBef>
              <a:spcAft>
                <a:spcPts val="0"/>
              </a:spcAft>
              <a:buSzPts val="1400"/>
              <a:buNone/>
              <a:defRPr sz="2400" b="0" i="0" u="none" strike="noStrike" cap="none">
                <a:solidFill>
                  <a:srgbClr val="000066"/>
                </a:solidFill>
                <a:latin typeface="Tahoma"/>
                <a:ea typeface="Tahoma"/>
                <a:cs typeface="Tahoma"/>
                <a:sym typeface="Tahoma"/>
              </a:defRPr>
            </a:lvl8pPr>
            <a:lvl9pPr marR="0" lvl="8" algn="l" rtl="0">
              <a:spcBef>
                <a:spcPts val="0"/>
              </a:spcBef>
              <a:spcAft>
                <a:spcPts val="0"/>
              </a:spcAft>
              <a:buSzPts val="1400"/>
              <a:buNone/>
              <a:defRPr sz="2400" b="0" i="0" u="none" strike="noStrike" cap="none">
                <a:solidFill>
                  <a:srgbClr val="000066"/>
                </a:solidFill>
                <a:latin typeface="Tahoma"/>
                <a:ea typeface="Tahoma"/>
                <a:cs typeface="Tahoma"/>
                <a:sym typeface="Tahoma"/>
              </a:defRPr>
            </a:lvl9pPr>
          </a:lstStyle>
          <a:p>
            <a:endParaRPr/>
          </a:p>
        </p:txBody>
      </p:sp>
      <p:sp>
        <p:nvSpPr>
          <p:cNvPr id="4" name="Google Shape;4;n"/>
          <p:cNvSpPr txBox="1">
            <a:spLocks noGrp="1"/>
          </p:cNvSpPr>
          <p:nvPr>
            <p:ph type="dt" idx="10"/>
          </p:nvPr>
        </p:nvSpPr>
        <p:spPr>
          <a:xfrm>
            <a:off x="3884613" y="0"/>
            <a:ext cx="2971800" cy="463550"/>
          </a:xfrm>
          <a:prstGeom prst="rect">
            <a:avLst/>
          </a:prstGeom>
          <a:noFill/>
          <a:ln>
            <a:noFill/>
          </a:ln>
        </p:spPr>
        <p:txBody>
          <a:bodyPr spcFirstLastPara="1" wrap="square" lIns="88125" tIns="44050" rIns="88125" bIns="44050" anchor="t" anchorCtr="0">
            <a:noAutofit/>
          </a:bodyPr>
          <a:lstStyle>
            <a:lvl1pPr marR="0" lvl="0" algn="r" rtl="0">
              <a:spcBef>
                <a:spcPts val="0"/>
              </a:spcBef>
              <a:spcAft>
                <a:spcPts val="0"/>
              </a:spcAft>
              <a:buClr>
                <a:schemeClr val="dk1"/>
              </a:buClr>
              <a:buSzPts val="1200"/>
              <a:buFont typeface="Times"/>
              <a:buNone/>
              <a:defRPr sz="1200" b="0" i="0" u="none" strike="noStrike" cap="none">
                <a:solidFill>
                  <a:schemeClr val="dk1"/>
                </a:solidFill>
                <a:latin typeface="Times"/>
                <a:ea typeface="Times"/>
                <a:cs typeface="Times"/>
                <a:sym typeface="Times"/>
              </a:defRPr>
            </a:lvl1pPr>
            <a:lvl2pPr marR="0" lvl="1" algn="l" rtl="0">
              <a:spcBef>
                <a:spcPts val="600"/>
              </a:spcBef>
              <a:spcAft>
                <a:spcPts val="0"/>
              </a:spcAft>
              <a:buClr>
                <a:srgbClr val="000066"/>
              </a:buClr>
              <a:buSzPts val="2400"/>
              <a:buFont typeface="Tahoma"/>
              <a:buChar char="•"/>
              <a:defRPr sz="2400" b="0" i="0" u="none" strike="noStrike" cap="none">
                <a:solidFill>
                  <a:srgbClr val="000066"/>
                </a:solidFill>
                <a:latin typeface="Tahoma"/>
                <a:ea typeface="Tahoma"/>
                <a:cs typeface="Tahoma"/>
                <a:sym typeface="Tahoma"/>
              </a:defRPr>
            </a:lvl2pPr>
            <a:lvl3pPr marR="0" lvl="2" algn="l" rtl="0">
              <a:spcBef>
                <a:spcPts val="600"/>
              </a:spcBef>
              <a:spcAft>
                <a:spcPts val="0"/>
              </a:spcAft>
              <a:buClr>
                <a:srgbClr val="000066"/>
              </a:buClr>
              <a:buSzPts val="2400"/>
              <a:buFont typeface="Tahoma"/>
              <a:buChar char="•"/>
              <a:defRPr sz="2400" b="0" i="0" u="none" strike="noStrike" cap="none">
                <a:solidFill>
                  <a:srgbClr val="000066"/>
                </a:solidFill>
                <a:latin typeface="Tahoma"/>
                <a:ea typeface="Tahoma"/>
                <a:cs typeface="Tahoma"/>
                <a:sym typeface="Tahoma"/>
              </a:defRPr>
            </a:lvl3pPr>
            <a:lvl4pPr marR="0" lvl="3" algn="l" rtl="0">
              <a:spcBef>
                <a:spcPts val="600"/>
              </a:spcBef>
              <a:spcAft>
                <a:spcPts val="0"/>
              </a:spcAft>
              <a:buClr>
                <a:srgbClr val="000066"/>
              </a:buClr>
              <a:buSzPts val="2400"/>
              <a:buFont typeface="Tahoma"/>
              <a:buChar char="•"/>
              <a:defRPr sz="2400" b="0" i="0" u="none" strike="noStrike" cap="none">
                <a:solidFill>
                  <a:srgbClr val="000066"/>
                </a:solidFill>
                <a:latin typeface="Tahoma"/>
                <a:ea typeface="Tahoma"/>
                <a:cs typeface="Tahoma"/>
                <a:sym typeface="Tahoma"/>
              </a:defRPr>
            </a:lvl4pPr>
            <a:lvl5pPr marR="0" lvl="4" algn="l" rtl="0">
              <a:spcBef>
                <a:spcPts val="600"/>
              </a:spcBef>
              <a:spcAft>
                <a:spcPts val="0"/>
              </a:spcAft>
              <a:buClr>
                <a:srgbClr val="000066"/>
              </a:buClr>
              <a:buSzPts val="2400"/>
              <a:buFont typeface="Tahoma"/>
              <a:buChar char="•"/>
              <a:defRPr sz="2400" b="0" i="0" u="none" strike="noStrike" cap="none">
                <a:solidFill>
                  <a:srgbClr val="000066"/>
                </a:solidFill>
                <a:latin typeface="Tahoma"/>
                <a:ea typeface="Tahoma"/>
                <a:cs typeface="Tahoma"/>
                <a:sym typeface="Tahoma"/>
              </a:defRPr>
            </a:lvl5pPr>
            <a:lvl6pPr marR="0" lvl="5" algn="l" rtl="0">
              <a:spcBef>
                <a:spcPts val="0"/>
              </a:spcBef>
              <a:spcAft>
                <a:spcPts val="0"/>
              </a:spcAft>
              <a:buSzPts val="1400"/>
              <a:buNone/>
              <a:defRPr sz="2400" b="0" i="0" u="none" strike="noStrike" cap="none">
                <a:solidFill>
                  <a:srgbClr val="000066"/>
                </a:solidFill>
                <a:latin typeface="Tahoma"/>
                <a:ea typeface="Tahoma"/>
                <a:cs typeface="Tahoma"/>
                <a:sym typeface="Tahoma"/>
              </a:defRPr>
            </a:lvl6pPr>
            <a:lvl7pPr marR="0" lvl="6" algn="l" rtl="0">
              <a:spcBef>
                <a:spcPts val="0"/>
              </a:spcBef>
              <a:spcAft>
                <a:spcPts val="0"/>
              </a:spcAft>
              <a:buSzPts val="1400"/>
              <a:buNone/>
              <a:defRPr sz="2400" b="0" i="0" u="none" strike="noStrike" cap="none">
                <a:solidFill>
                  <a:srgbClr val="000066"/>
                </a:solidFill>
                <a:latin typeface="Tahoma"/>
                <a:ea typeface="Tahoma"/>
                <a:cs typeface="Tahoma"/>
                <a:sym typeface="Tahoma"/>
              </a:defRPr>
            </a:lvl7pPr>
            <a:lvl8pPr marR="0" lvl="7" algn="l" rtl="0">
              <a:spcBef>
                <a:spcPts val="0"/>
              </a:spcBef>
              <a:spcAft>
                <a:spcPts val="0"/>
              </a:spcAft>
              <a:buSzPts val="1400"/>
              <a:buNone/>
              <a:defRPr sz="2400" b="0" i="0" u="none" strike="noStrike" cap="none">
                <a:solidFill>
                  <a:srgbClr val="000066"/>
                </a:solidFill>
                <a:latin typeface="Tahoma"/>
                <a:ea typeface="Tahoma"/>
                <a:cs typeface="Tahoma"/>
                <a:sym typeface="Tahoma"/>
              </a:defRPr>
            </a:lvl8pPr>
            <a:lvl9pPr marR="0" lvl="8" algn="l" rtl="0">
              <a:spcBef>
                <a:spcPts val="0"/>
              </a:spcBef>
              <a:spcAft>
                <a:spcPts val="0"/>
              </a:spcAft>
              <a:buSzPts val="1400"/>
              <a:buNone/>
              <a:defRPr sz="2400" b="0" i="0" u="none" strike="noStrike" cap="none">
                <a:solidFill>
                  <a:srgbClr val="000066"/>
                </a:solidFill>
                <a:latin typeface="Tahoma"/>
                <a:ea typeface="Tahoma"/>
                <a:cs typeface="Tahoma"/>
                <a:sym typeface="Tahoma"/>
              </a:defRPr>
            </a:lvl9pPr>
          </a:lstStyle>
          <a:p>
            <a:endParaRPr/>
          </a:p>
        </p:txBody>
      </p:sp>
      <p:sp>
        <p:nvSpPr>
          <p:cNvPr id="5" name="Google Shape;5;n"/>
          <p:cNvSpPr>
            <a:spLocks noGrp="1" noRot="1" noChangeAspect="1"/>
          </p:cNvSpPr>
          <p:nvPr>
            <p:ph type="sldImg" idx="3"/>
          </p:nvPr>
        </p:nvSpPr>
        <p:spPr>
          <a:xfrm>
            <a:off x="3302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5800" y="4416425"/>
            <a:ext cx="5486400" cy="4181475"/>
          </a:xfrm>
          <a:prstGeom prst="rect">
            <a:avLst/>
          </a:prstGeom>
          <a:noFill/>
          <a:ln>
            <a:noFill/>
          </a:ln>
        </p:spPr>
        <p:txBody>
          <a:bodyPr spcFirstLastPara="1" wrap="square" lIns="88125" tIns="44050" rIns="88125" bIns="4405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Times"/>
                <a:ea typeface="Times"/>
                <a:cs typeface="Times"/>
                <a:sym typeface="Times"/>
              </a:defRPr>
            </a:lvl1pPr>
            <a:lvl2pPr marL="914400" marR="0" lvl="1" indent="-228600" algn="l" rtl="0">
              <a:spcBef>
                <a:spcPts val="360"/>
              </a:spcBef>
              <a:spcAft>
                <a:spcPts val="0"/>
              </a:spcAft>
              <a:buSzPts val="1400"/>
              <a:buNone/>
              <a:defRPr sz="1200" b="0" i="0" u="none" strike="noStrike" cap="none">
                <a:solidFill>
                  <a:schemeClr val="dk1"/>
                </a:solidFill>
                <a:latin typeface="Times"/>
                <a:ea typeface="Times"/>
                <a:cs typeface="Times"/>
                <a:sym typeface="Times"/>
              </a:defRPr>
            </a:lvl2pPr>
            <a:lvl3pPr marL="1371600" marR="0" lvl="2" indent="-228600" algn="l" rtl="0">
              <a:spcBef>
                <a:spcPts val="360"/>
              </a:spcBef>
              <a:spcAft>
                <a:spcPts val="0"/>
              </a:spcAft>
              <a:buSzPts val="1400"/>
              <a:buNone/>
              <a:defRPr sz="1200" b="0" i="0" u="none" strike="noStrike" cap="none">
                <a:solidFill>
                  <a:schemeClr val="dk1"/>
                </a:solidFill>
                <a:latin typeface="Times"/>
                <a:ea typeface="Times"/>
                <a:cs typeface="Times"/>
                <a:sym typeface="Times"/>
              </a:defRPr>
            </a:lvl3pPr>
            <a:lvl4pPr marL="1828800" marR="0" lvl="3" indent="-228600" algn="l" rtl="0">
              <a:spcBef>
                <a:spcPts val="360"/>
              </a:spcBef>
              <a:spcAft>
                <a:spcPts val="0"/>
              </a:spcAft>
              <a:buSzPts val="1400"/>
              <a:buNone/>
              <a:defRPr sz="1200" b="0" i="0" u="none" strike="noStrike" cap="none">
                <a:solidFill>
                  <a:schemeClr val="dk1"/>
                </a:solidFill>
                <a:latin typeface="Times"/>
                <a:ea typeface="Times"/>
                <a:cs typeface="Times"/>
                <a:sym typeface="Times"/>
              </a:defRPr>
            </a:lvl4pPr>
            <a:lvl5pPr marL="2286000" marR="0" lvl="4" indent="-228600" algn="l" rtl="0">
              <a:spcBef>
                <a:spcPts val="360"/>
              </a:spcBef>
              <a:spcAft>
                <a:spcPts val="0"/>
              </a:spcAft>
              <a:buSzPts val="1400"/>
              <a:buNone/>
              <a:defRPr sz="1200" b="0" i="0" u="none" strike="noStrike" cap="none">
                <a:solidFill>
                  <a:schemeClr val="dk1"/>
                </a:solidFill>
                <a:latin typeface="Times"/>
                <a:ea typeface="Times"/>
                <a:cs typeface="Times"/>
                <a:sym typeface="Times"/>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31263"/>
            <a:ext cx="2971800" cy="463550"/>
          </a:xfrm>
          <a:prstGeom prst="rect">
            <a:avLst/>
          </a:prstGeom>
          <a:noFill/>
          <a:ln>
            <a:noFill/>
          </a:ln>
        </p:spPr>
        <p:txBody>
          <a:bodyPr spcFirstLastPara="1" wrap="square" lIns="88125" tIns="44050" rIns="88125" bIns="44050" anchor="b" anchorCtr="0">
            <a:noAutofit/>
          </a:bodyPr>
          <a:lstStyle>
            <a:lvl1pPr marR="0" lvl="0" algn="l" rtl="0">
              <a:spcBef>
                <a:spcPts val="0"/>
              </a:spcBef>
              <a:spcAft>
                <a:spcPts val="0"/>
              </a:spcAft>
              <a:buClr>
                <a:schemeClr val="dk1"/>
              </a:buClr>
              <a:buSzPts val="1200"/>
              <a:buFont typeface="Times"/>
              <a:buNone/>
              <a:defRPr sz="1200" b="0" i="0" u="none" strike="noStrike" cap="none">
                <a:solidFill>
                  <a:schemeClr val="dk1"/>
                </a:solidFill>
                <a:latin typeface="Times"/>
                <a:ea typeface="Times"/>
                <a:cs typeface="Times"/>
                <a:sym typeface="Times"/>
              </a:defRPr>
            </a:lvl1pPr>
            <a:lvl2pPr marR="0" lvl="1" algn="l" rtl="0">
              <a:spcBef>
                <a:spcPts val="600"/>
              </a:spcBef>
              <a:spcAft>
                <a:spcPts val="0"/>
              </a:spcAft>
              <a:buClr>
                <a:srgbClr val="000066"/>
              </a:buClr>
              <a:buSzPts val="2400"/>
              <a:buFont typeface="Tahoma"/>
              <a:buChar char="•"/>
              <a:defRPr sz="2400" b="0" i="0" u="none" strike="noStrike" cap="none">
                <a:solidFill>
                  <a:srgbClr val="000066"/>
                </a:solidFill>
                <a:latin typeface="Tahoma"/>
                <a:ea typeface="Tahoma"/>
                <a:cs typeface="Tahoma"/>
                <a:sym typeface="Tahoma"/>
              </a:defRPr>
            </a:lvl2pPr>
            <a:lvl3pPr marR="0" lvl="2" algn="l" rtl="0">
              <a:spcBef>
                <a:spcPts val="600"/>
              </a:spcBef>
              <a:spcAft>
                <a:spcPts val="0"/>
              </a:spcAft>
              <a:buClr>
                <a:srgbClr val="000066"/>
              </a:buClr>
              <a:buSzPts val="2400"/>
              <a:buFont typeface="Tahoma"/>
              <a:buChar char="•"/>
              <a:defRPr sz="2400" b="0" i="0" u="none" strike="noStrike" cap="none">
                <a:solidFill>
                  <a:srgbClr val="000066"/>
                </a:solidFill>
                <a:latin typeface="Tahoma"/>
                <a:ea typeface="Tahoma"/>
                <a:cs typeface="Tahoma"/>
                <a:sym typeface="Tahoma"/>
              </a:defRPr>
            </a:lvl3pPr>
            <a:lvl4pPr marR="0" lvl="3" algn="l" rtl="0">
              <a:spcBef>
                <a:spcPts val="600"/>
              </a:spcBef>
              <a:spcAft>
                <a:spcPts val="0"/>
              </a:spcAft>
              <a:buClr>
                <a:srgbClr val="000066"/>
              </a:buClr>
              <a:buSzPts val="2400"/>
              <a:buFont typeface="Tahoma"/>
              <a:buChar char="•"/>
              <a:defRPr sz="2400" b="0" i="0" u="none" strike="noStrike" cap="none">
                <a:solidFill>
                  <a:srgbClr val="000066"/>
                </a:solidFill>
                <a:latin typeface="Tahoma"/>
                <a:ea typeface="Tahoma"/>
                <a:cs typeface="Tahoma"/>
                <a:sym typeface="Tahoma"/>
              </a:defRPr>
            </a:lvl4pPr>
            <a:lvl5pPr marR="0" lvl="4" algn="l" rtl="0">
              <a:spcBef>
                <a:spcPts val="600"/>
              </a:spcBef>
              <a:spcAft>
                <a:spcPts val="0"/>
              </a:spcAft>
              <a:buClr>
                <a:srgbClr val="000066"/>
              </a:buClr>
              <a:buSzPts val="2400"/>
              <a:buFont typeface="Tahoma"/>
              <a:buChar char="•"/>
              <a:defRPr sz="2400" b="0" i="0" u="none" strike="noStrike" cap="none">
                <a:solidFill>
                  <a:srgbClr val="000066"/>
                </a:solidFill>
                <a:latin typeface="Tahoma"/>
                <a:ea typeface="Tahoma"/>
                <a:cs typeface="Tahoma"/>
                <a:sym typeface="Tahoma"/>
              </a:defRPr>
            </a:lvl5pPr>
            <a:lvl6pPr marR="0" lvl="5" algn="l" rtl="0">
              <a:spcBef>
                <a:spcPts val="0"/>
              </a:spcBef>
              <a:spcAft>
                <a:spcPts val="0"/>
              </a:spcAft>
              <a:buSzPts val="1400"/>
              <a:buNone/>
              <a:defRPr sz="2400" b="0" i="0" u="none" strike="noStrike" cap="none">
                <a:solidFill>
                  <a:srgbClr val="000066"/>
                </a:solidFill>
                <a:latin typeface="Tahoma"/>
                <a:ea typeface="Tahoma"/>
                <a:cs typeface="Tahoma"/>
                <a:sym typeface="Tahoma"/>
              </a:defRPr>
            </a:lvl6pPr>
            <a:lvl7pPr marR="0" lvl="6" algn="l" rtl="0">
              <a:spcBef>
                <a:spcPts val="0"/>
              </a:spcBef>
              <a:spcAft>
                <a:spcPts val="0"/>
              </a:spcAft>
              <a:buSzPts val="1400"/>
              <a:buNone/>
              <a:defRPr sz="2400" b="0" i="0" u="none" strike="noStrike" cap="none">
                <a:solidFill>
                  <a:srgbClr val="000066"/>
                </a:solidFill>
                <a:latin typeface="Tahoma"/>
                <a:ea typeface="Tahoma"/>
                <a:cs typeface="Tahoma"/>
                <a:sym typeface="Tahoma"/>
              </a:defRPr>
            </a:lvl7pPr>
            <a:lvl8pPr marR="0" lvl="7" algn="l" rtl="0">
              <a:spcBef>
                <a:spcPts val="0"/>
              </a:spcBef>
              <a:spcAft>
                <a:spcPts val="0"/>
              </a:spcAft>
              <a:buSzPts val="1400"/>
              <a:buNone/>
              <a:defRPr sz="2400" b="0" i="0" u="none" strike="noStrike" cap="none">
                <a:solidFill>
                  <a:srgbClr val="000066"/>
                </a:solidFill>
                <a:latin typeface="Tahoma"/>
                <a:ea typeface="Tahoma"/>
                <a:cs typeface="Tahoma"/>
                <a:sym typeface="Tahoma"/>
              </a:defRPr>
            </a:lvl8pPr>
            <a:lvl9pPr marR="0" lvl="8" algn="l" rtl="0">
              <a:spcBef>
                <a:spcPts val="0"/>
              </a:spcBef>
              <a:spcAft>
                <a:spcPts val="0"/>
              </a:spcAft>
              <a:buSzPts val="1400"/>
              <a:buNone/>
              <a:defRPr sz="2400" b="0" i="0" u="none" strike="noStrike" cap="none">
                <a:solidFill>
                  <a:srgbClr val="000066"/>
                </a:solidFill>
                <a:latin typeface="Tahoma"/>
                <a:ea typeface="Tahoma"/>
                <a:cs typeface="Tahoma"/>
                <a:sym typeface="Tahoma"/>
              </a:defRPr>
            </a:lvl9pPr>
          </a:lstStyle>
          <a:p>
            <a:endParaRPr/>
          </a:p>
        </p:txBody>
      </p:sp>
      <p:sp>
        <p:nvSpPr>
          <p:cNvPr id="8" name="Google Shape;8;n"/>
          <p:cNvSpPr txBox="1">
            <a:spLocks noGrp="1"/>
          </p:cNvSpPr>
          <p:nvPr>
            <p:ph type="sldNum" idx="12"/>
          </p:nvPr>
        </p:nvSpPr>
        <p:spPr>
          <a:xfrm>
            <a:off x="3884613" y="8831263"/>
            <a:ext cx="2971800" cy="463550"/>
          </a:xfrm>
          <a:prstGeom prst="rect">
            <a:avLst/>
          </a:prstGeom>
          <a:noFill/>
          <a:ln>
            <a:noFill/>
          </a:ln>
        </p:spPr>
        <p:txBody>
          <a:bodyPr spcFirstLastPara="1" wrap="square" lIns="88125" tIns="44050" rIns="88125" bIns="44050" anchor="b" anchorCtr="0">
            <a:noAutofit/>
          </a:bodyPr>
          <a:lstStyle/>
          <a:p>
            <a:pPr marL="0" marR="0" lvl="0" indent="0" algn="r" rtl="0">
              <a:spcBef>
                <a:spcPts val="0"/>
              </a:spcBef>
              <a:spcAft>
                <a:spcPts val="0"/>
              </a:spcAft>
              <a:buClr>
                <a:schemeClr val="dk1"/>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a:t>
            </a:fld>
            <a:endParaRPr sz="1200" b="0" i="0" u="none" strike="noStrike" cap="none">
              <a:solidFill>
                <a:schemeClr val="dk1"/>
              </a:solidFill>
              <a:latin typeface="Times"/>
              <a:ea typeface="Times"/>
              <a:cs typeface="Times"/>
              <a:sym typeface="Times"/>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1:notes"/>
          <p:cNvSpPr txBox="1">
            <a:spLocks noGrp="1"/>
          </p:cNvSpPr>
          <p:nvPr>
            <p:ph type="body" idx="1"/>
          </p:nvPr>
        </p:nvSpPr>
        <p:spPr>
          <a:xfrm>
            <a:off x="685800" y="4416425"/>
            <a:ext cx="5486400" cy="4181475"/>
          </a:xfrm>
          <a:prstGeom prst="rect">
            <a:avLst/>
          </a:prstGeom>
        </p:spPr>
        <p:txBody>
          <a:bodyPr spcFirstLastPara="1" wrap="square" lIns="88125" tIns="44050" rIns="88125" bIns="44050" anchor="t" anchorCtr="0">
            <a:noAutofit/>
          </a:bodyPr>
          <a:lstStyle/>
          <a:p>
            <a:pPr marL="0" lvl="0" indent="0" algn="l" rtl="0">
              <a:spcBef>
                <a:spcPts val="360"/>
              </a:spcBef>
              <a:spcAft>
                <a:spcPts val="0"/>
              </a:spcAft>
              <a:buNone/>
            </a:pPr>
            <a:endParaRPr/>
          </a:p>
        </p:txBody>
      </p:sp>
      <p:sp>
        <p:nvSpPr>
          <p:cNvPr id="95" name="Google Shape;95;p1:notes"/>
          <p:cNvSpPr>
            <a:spLocks noGrp="1" noRot="1" noChangeAspect="1"/>
          </p:cNvSpPr>
          <p:nvPr>
            <p:ph type="sldImg" idx="2"/>
          </p:nvPr>
        </p:nvSpPr>
        <p:spPr>
          <a:xfrm>
            <a:off x="3302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E6706-E0B6-4E4B-B0B2-73E9E24E5A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6010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Based on initial trials of 5,000 Sotto enabled meters in Port Melbourne, SEW was able to validate the technology and as I mentioned have expanded their trial deployment to 30,000.</a:t>
            </a:r>
          </a:p>
          <a:p>
            <a:endParaRPr lang="en-AU"/>
          </a:p>
          <a:p>
            <a:pPr marL="0" marR="0" lvl="0" indent="0" algn="l" defTabSz="1218550" rtl="0" eaLnBrk="1" fontAlgn="auto" latinLnBrk="0" hangingPunct="1">
              <a:lnSpc>
                <a:spcPct val="100000"/>
              </a:lnSpc>
              <a:spcBef>
                <a:spcPts val="0"/>
              </a:spcBef>
              <a:spcAft>
                <a:spcPts val="0"/>
              </a:spcAft>
              <a:buClrTx/>
              <a:buSzTx/>
              <a:buFontTx/>
              <a:buNone/>
              <a:tabLst/>
              <a:defRPr/>
            </a:pPr>
            <a:r>
              <a:rPr lang="en-AU"/>
              <a:t>With the support of Jacobs, SEW was able to also validate that at least 1% reduction in NRW is possible and economically deliver a yearly water saving of at least 1.63GL at scale</a:t>
            </a:r>
          </a:p>
          <a:p>
            <a:endParaRPr lang="en-AU"/>
          </a:p>
          <a:p>
            <a:r>
              <a:rPr lang="en-AU"/>
              <a:t>Not only are these DWM’s reducing network leaks</a:t>
            </a:r>
          </a:p>
          <a:p>
            <a:endParaRPr lang="en-AU"/>
          </a:p>
          <a:p>
            <a:r>
              <a:rPr lang="en-AU"/>
              <a:t>Reducing bill shock and residential water demand through automated continuous flow alarms to customers is already have an impact from the 80,000 DMW also deployed so far :</a:t>
            </a:r>
          </a:p>
          <a:p>
            <a:endParaRPr lang="en-AU"/>
          </a:p>
          <a:p>
            <a:pPr marL="285750" indent="-285750">
              <a:buFontTx/>
              <a:buChar char="-"/>
            </a:pPr>
            <a:r>
              <a:rPr lang="en-AU"/>
              <a:t>Close to 13% of customers been notified or potential leaks</a:t>
            </a:r>
            <a:br>
              <a:rPr lang="en-AU"/>
            </a:br>
            <a:endParaRPr lang="en-AU"/>
          </a:p>
          <a:p>
            <a:pPr marL="285750" indent="-285750">
              <a:buFontTx/>
              <a:buChar char="-"/>
            </a:pPr>
            <a:r>
              <a:rPr lang="en-AU"/>
              <a:t>Saved customer $2.5M so far and reduced their bills by around $400 on average per quarter</a:t>
            </a:r>
            <a:br>
              <a:rPr lang="en-AU"/>
            </a:br>
            <a:endParaRPr lang="en-AU"/>
          </a:p>
          <a:p>
            <a:pPr marL="285750" indent="-285750">
              <a:buFontTx/>
              <a:buChar char="-"/>
            </a:pPr>
            <a:r>
              <a:rPr lang="en-AU"/>
              <a:t>And saved close to 1,000 ML’s of water</a:t>
            </a:r>
          </a:p>
          <a:p>
            <a:pPr marL="285750" indent="-285750">
              <a:buFontTx/>
              <a:buChar char="-"/>
            </a:pP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796FF2-B1C6-BB4E-AA78-11E02149CF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43227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E6706-E0B6-4E4B-B0B2-73E9E24E5A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55722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E6706-E0B6-4E4B-B0B2-73E9E24E5A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96886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3:notes"/>
          <p:cNvSpPr txBox="1">
            <a:spLocks noGrp="1"/>
          </p:cNvSpPr>
          <p:nvPr>
            <p:ph type="body" idx="1"/>
          </p:nvPr>
        </p:nvSpPr>
        <p:spPr>
          <a:xfrm>
            <a:off x="685800" y="4416425"/>
            <a:ext cx="5486400" cy="4181475"/>
          </a:xfrm>
          <a:prstGeom prst="rect">
            <a:avLst/>
          </a:prstGeom>
        </p:spPr>
        <p:txBody>
          <a:bodyPr spcFirstLastPara="1" wrap="square" lIns="88125" tIns="44050" rIns="88125" bIns="44050" anchor="t" anchorCtr="0">
            <a:noAutofit/>
          </a:bodyPr>
          <a:lstStyle/>
          <a:p>
            <a:pPr marL="0" lvl="0" indent="0" algn="l" rtl="0">
              <a:spcBef>
                <a:spcPts val="360"/>
              </a:spcBef>
              <a:spcAft>
                <a:spcPts val="0"/>
              </a:spcAft>
              <a:buNone/>
            </a:pPr>
            <a:endParaRPr/>
          </a:p>
        </p:txBody>
      </p:sp>
      <p:sp>
        <p:nvSpPr>
          <p:cNvPr id="130" name="Google Shape;130;p3:notes"/>
          <p:cNvSpPr>
            <a:spLocks noGrp="1" noRot="1" noChangeAspect="1"/>
          </p:cNvSpPr>
          <p:nvPr>
            <p:ph type="sldImg" idx="2"/>
          </p:nvPr>
        </p:nvSpPr>
        <p:spPr>
          <a:xfrm>
            <a:off x="3302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106847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p32:notes"/>
          <p:cNvSpPr>
            <a:spLocks noGrp="1" noRot="1" noChangeAspect="1"/>
          </p:cNvSpPr>
          <p:nvPr>
            <p:ph type="sldImg" idx="2"/>
          </p:nvPr>
        </p:nvSpPr>
        <p:spPr>
          <a:xfrm>
            <a:off x="3302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76" name="Google Shape;576;p32:notes"/>
          <p:cNvSpPr txBox="1">
            <a:spLocks noGrp="1"/>
          </p:cNvSpPr>
          <p:nvPr>
            <p:ph type="body" idx="1"/>
          </p:nvPr>
        </p:nvSpPr>
        <p:spPr>
          <a:xfrm>
            <a:off x="685800" y="4416425"/>
            <a:ext cx="5486400" cy="4181475"/>
          </a:xfrm>
          <a:prstGeom prst="rect">
            <a:avLst/>
          </a:prstGeom>
          <a:noFill/>
          <a:ln>
            <a:noFill/>
          </a:ln>
        </p:spPr>
        <p:txBody>
          <a:bodyPr spcFirstLastPara="1" wrap="square" lIns="88125" tIns="44050" rIns="88125" bIns="44050" anchor="t" anchorCtr="0">
            <a:noAutofit/>
          </a:bodyPr>
          <a:lstStyle/>
          <a:p>
            <a:pPr marL="0" lvl="0" indent="0" algn="l" rtl="0">
              <a:spcBef>
                <a:spcPts val="0"/>
              </a:spcBef>
              <a:spcAft>
                <a:spcPts val="0"/>
              </a:spcAft>
              <a:buNone/>
            </a:pPr>
            <a:r>
              <a:rPr lang="en-US"/>
              <a:t>L</a:t>
            </a:r>
            <a:r>
              <a:rPr lang="en-US" b="0" i="0" u="none" strike="noStrike">
                <a:solidFill>
                  <a:srgbClr val="38383A"/>
                </a:solidFill>
                <a:latin typeface="Roboto Light"/>
                <a:ea typeface="Roboto Light"/>
                <a:cs typeface="Roboto Light"/>
                <a:sym typeface="Roboto Light"/>
              </a:rPr>
              <a:t>arge-scale IoT deployments like smart water metering, smart farming, or smart city scenarios require multiple types of devices. These devices include IoT gateways, sensors, and meters, and they have the ability to share and receive data. </a:t>
            </a:r>
            <a:endParaRPr/>
          </a:p>
          <a:p>
            <a:pPr marL="0" lvl="0" indent="0" algn="l" rtl="0">
              <a:spcBef>
                <a:spcPts val="360"/>
              </a:spcBef>
              <a:spcAft>
                <a:spcPts val="0"/>
              </a:spcAft>
              <a:buNone/>
            </a:pPr>
            <a:endParaRPr/>
          </a:p>
        </p:txBody>
      </p:sp>
      <p:sp>
        <p:nvSpPr>
          <p:cNvPr id="577" name="Google Shape;577;p32:notes"/>
          <p:cNvSpPr txBox="1">
            <a:spLocks noGrp="1"/>
          </p:cNvSpPr>
          <p:nvPr>
            <p:ph type="sldNum" idx="12"/>
          </p:nvPr>
        </p:nvSpPr>
        <p:spPr>
          <a:xfrm>
            <a:off x="3884613" y="8831263"/>
            <a:ext cx="2971800" cy="463550"/>
          </a:xfrm>
          <a:prstGeom prst="rect">
            <a:avLst/>
          </a:prstGeom>
          <a:noFill/>
          <a:ln>
            <a:noFill/>
          </a:ln>
        </p:spPr>
        <p:txBody>
          <a:bodyPr spcFirstLastPara="1" wrap="square" lIns="88125" tIns="44050" rIns="88125" bIns="44050" anchor="b" anchorCtr="0">
            <a:noAutofit/>
          </a:bodyPr>
          <a:lstStyle/>
          <a:p>
            <a:pPr marL="0" lvl="0" indent="0" algn="r" rtl="0">
              <a:spcBef>
                <a:spcPts val="0"/>
              </a:spcBef>
              <a:spcAft>
                <a:spcPts val="0"/>
              </a:spcAft>
              <a:buClr>
                <a:schemeClr val="dk1"/>
              </a:buClr>
              <a:buSzPts val="1200"/>
              <a:buFont typeface="Times"/>
              <a:buNone/>
            </a:pPr>
            <a:fld id="{00000000-1234-1234-1234-123412341234}" type="slidenum">
              <a:rPr lang="en-US"/>
              <a:t>22</a:t>
            </a:fld>
            <a:endParaRPr/>
          </a:p>
        </p:txBody>
      </p:sp>
    </p:spTree>
    <p:extLst>
      <p:ext uri="{BB962C8B-B14F-4D97-AF65-F5344CB8AC3E}">
        <p14:creationId xmlns:p14="http://schemas.microsoft.com/office/powerpoint/2010/main" val="35834063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p33:notes"/>
          <p:cNvSpPr txBox="1">
            <a:spLocks noGrp="1"/>
          </p:cNvSpPr>
          <p:nvPr>
            <p:ph type="body" idx="1"/>
          </p:nvPr>
        </p:nvSpPr>
        <p:spPr>
          <a:xfrm>
            <a:off x="685800" y="4416425"/>
            <a:ext cx="5486400" cy="4181475"/>
          </a:xfrm>
          <a:prstGeom prst="rect">
            <a:avLst/>
          </a:prstGeom>
        </p:spPr>
        <p:txBody>
          <a:bodyPr spcFirstLastPara="1" wrap="square" lIns="88125" tIns="44050" rIns="88125" bIns="44050" anchor="t" anchorCtr="0">
            <a:noAutofit/>
          </a:bodyPr>
          <a:lstStyle/>
          <a:p>
            <a:pPr marL="0" lvl="0" indent="0" algn="l" rtl="0">
              <a:spcBef>
                <a:spcPts val="360"/>
              </a:spcBef>
              <a:spcAft>
                <a:spcPts val="0"/>
              </a:spcAft>
              <a:buNone/>
            </a:pPr>
            <a:endParaRPr/>
          </a:p>
        </p:txBody>
      </p:sp>
      <p:sp>
        <p:nvSpPr>
          <p:cNvPr id="591" name="Google Shape;591;p33:notes"/>
          <p:cNvSpPr>
            <a:spLocks noGrp="1" noRot="1" noChangeAspect="1"/>
          </p:cNvSpPr>
          <p:nvPr>
            <p:ph type="sldImg" idx="2"/>
          </p:nvPr>
        </p:nvSpPr>
        <p:spPr>
          <a:xfrm>
            <a:off x="3302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512629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4:notes"/>
          <p:cNvSpPr txBox="1">
            <a:spLocks noGrp="1"/>
          </p:cNvSpPr>
          <p:nvPr>
            <p:ph type="body" idx="1"/>
          </p:nvPr>
        </p:nvSpPr>
        <p:spPr>
          <a:xfrm>
            <a:off x="685800" y="4416425"/>
            <a:ext cx="5486400" cy="4181475"/>
          </a:xfrm>
          <a:prstGeom prst="rect">
            <a:avLst/>
          </a:prstGeom>
        </p:spPr>
        <p:txBody>
          <a:bodyPr spcFirstLastPara="1" wrap="square" lIns="88125" tIns="44050" rIns="88125" bIns="44050" anchor="t" anchorCtr="0">
            <a:noAutofit/>
          </a:bodyPr>
          <a:lstStyle/>
          <a:p>
            <a:pPr marL="0" lvl="0" indent="0" algn="l" rtl="0">
              <a:spcBef>
                <a:spcPts val="360"/>
              </a:spcBef>
              <a:spcAft>
                <a:spcPts val="0"/>
              </a:spcAft>
              <a:buNone/>
            </a:pPr>
            <a:endParaRPr/>
          </a:p>
        </p:txBody>
      </p:sp>
      <p:sp>
        <p:nvSpPr>
          <p:cNvPr id="315" name="Google Shape;315;p14:notes"/>
          <p:cNvSpPr>
            <a:spLocks noGrp="1" noRot="1" noChangeAspect="1"/>
          </p:cNvSpPr>
          <p:nvPr>
            <p:ph type="sldImg" idx="2"/>
          </p:nvPr>
        </p:nvSpPr>
        <p:spPr>
          <a:xfrm>
            <a:off x="3302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algn="l" rtl="0" eaLnBrk="1" latinLnBrk="0" hangingPunct="1">
              <a:spcBef>
                <a:spcPts val="0"/>
              </a:spcBef>
              <a:spcAft>
                <a:spcPts val="0"/>
              </a:spcAft>
            </a:pPr>
            <a:r>
              <a:rPr lang="fr-FR" sz="1800" b="1" kern="1200">
                <a:solidFill>
                  <a:srgbClr val="000000"/>
                </a:solidFill>
                <a:effectLst/>
                <a:latin typeface="Calibri" panose="020F0502020204030204" pitchFamily="34" charset="0"/>
                <a:ea typeface="+mn-ea"/>
                <a:cs typeface="+mn-cs"/>
              </a:rPr>
              <a:t>LwM2M features </a:t>
            </a:r>
            <a:endParaRPr lang="fr-FR">
              <a:effectLst/>
            </a:endParaRPr>
          </a:p>
        </p:txBody>
      </p:sp>
      <p:sp>
        <p:nvSpPr>
          <p:cNvPr id="4" name="Slide Number Placeholder 3"/>
          <p:cNvSpPr>
            <a:spLocks noGrp="1"/>
          </p:cNvSpPr>
          <p:nvPr>
            <p:ph type="sldNum" sz="quarter" idx="5"/>
          </p:nvPr>
        </p:nvSpPr>
        <p:spPr/>
        <p:txBody>
          <a:bodyPr/>
          <a:lstStyle/>
          <a:p>
            <a:fld id="{78A0CF0A-9359-C540-8A86-7F885BFFF8DE}" type="slidenum">
              <a:rPr lang="en-FR" smtClean="0"/>
              <a:t>28</a:t>
            </a:fld>
            <a:endParaRPr lang="en-FR"/>
          </a:p>
        </p:txBody>
      </p:sp>
    </p:spTree>
    <p:extLst>
      <p:ext uri="{BB962C8B-B14F-4D97-AF65-F5344CB8AC3E}">
        <p14:creationId xmlns:p14="http://schemas.microsoft.com/office/powerpoint/2010/main" val="34040970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16:notes"/>
          <p:cNvSpPr txBox="1">
            <a:spLocks noGrp="1"/>
          </p:cNvSpPr>
          <p:nvPr>
            <p:ph type="body" idx="1"/>
          </p:nvPr>
        </p:nvSpPr>
        <p:spPr>
          <a:xfrm>
            <a:off x="685800" y="4416425"/>
            <a:ext cx="5486400" cy="4181475"/>
          </a:xfrm>
          <a:prstGeom prst="rect">
            <a:avLst/>
          </a:prstGeom>
        </p:spPr>
        <p:txBody>
          <a:bodyPr spcFirstLastPara="1" wrap="square" lIns="88125" tIns="44050" rIns="88125" bIns="44050" anchor="t" anchorCtr="0">
            <a:noAutofit/>
          </a:bodyPr>
          <a:lstStyle/>
          <a:p>
            <a:pPr marL="0" lvl="0" indent="0" algn="l" rtl="0">
              <a:spcBef>
                <a:spcPts val="360"/>
              </a:spcBef>
              <a:spcAft>
                <a:spcPts val="0"/>
              </a:spcAft>
              <a:buNone/>
            </a:pPr>
            <a:endParaRPr/>
          </a:p>
        </p:txBody>
      </p:sp>
      <p:sp>
        <p:nvSpPr>
          <p:cNvPr id="335" name="Google Shape;335;p16:notes"/>
          <p:cNvSpPr>
            <a:spLocks noGrp="1" noRot="1" noChangeAspect="1"/>
          </p:cNvSpPr>
          <p:nvPr>
            <p:ph type="sldImg" idx="2"/>
          </p:nvPr>
        </p:nvSpPr>
        <p:spPr>
          <a:xfrm>
            <a:off x="3302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249393946f6_0_7:notes"/>
          <p:cNvSpPr>
            <a:spLocks noGrp="1" noRot="1" noChangeAspect="1"/>
          </p:cNvSpPr>
          <p:nvPr>
            <p:ph type="sldImg" idx="2"/>
          </p:nvPr>
        </p:nvSpPr>
        <p:spPr>
          <a:xfrm>
            <a:off x="3302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249393946f6_0_7:notes"/>
          <p:cNvSpPr txBox="1">
            <a:spLocks noGrp="1"/>
          </p:cNvSpPr>
          <p:nvPr>
            <p:ph type="body" idx="1"/>
          </p:nvPr>
        </p:nvSpPr>
        <p:spPr>
          <a:xfrm>
            <a:off x="685800" y="4416425"/>
            <a:ext cx="5486400" cy="4181400"/>
          </a:xfrm>
          <a:prstGeom prst="rect">
            <a:avLst/>
          </a:prstGeom>
        </p:spPr>
        <p:txBody>
          <a:bodyPr spcFirstLastPara="1" wrap="square" lIns="88125" tIns="44050" rIns="88125" bIns="44050" anchor="t" anchorCtr="0">
            <a:noAutofit/>
          </a:bodyPr>
          <a:lstStyle/>
          <a:p>
            <a:pPr marL="0" lvl="0" indent="0" algn="l" rtl="0">
              <a:spcBef>
                <a:spcPts val="360"/>
              </a:spcBef>
              <a:spcAft>
                <a:spcPts val="0"/>
              </a:spcAft>
              <a:buNone/>
            </a:pPr>
            <a:endParaRPr/>
          </a:p>
        </p:txBody>
      </p:sp>
      <p:sp>
        <p:nvSpPr>
          <p:cNvPr id="119" name="Google Shape;119;g249393946f6_0_7:notes"/>
          <p:cNvSpPr txBox="1">
            <a:spLocks noGrp="1"/>
          </p:cNvSpPr>
          <p:nvPr>
            <p:ph type="sldNum" idx="12"/>
          </p:nvPr>
        </p:nvSpPr>
        <p:spPr>
          <a:xfrm>
            <a:off x="3884613" y="8831263"/>
            <a:ext cx="2971800" cy="463500"/>
          </a:xfrm>
          <a:prstGeom prst="rect">
            <a:avLst/>
          </a:prstGeom>
        </p:spPr>
        <p:txBody>
          <a:bodyPr spcFirstLastPara="1" wrap="square" lIns="88125" tIns="44050" rIns="88125" bIns="44050" anchor="b" anchorCtr="0">
            <a:noAutofit/>
          </a:bodyPr>
          <a:lstStyle/>
          <a:p>
            <a:pPr marL="0" lvl="0" indent="0" algn="r" rtl="0">
              <a:spcBef>
                <a:spcPts val="0"/>
              </a:spcBef>
              <a:spcAft>
                <a:spcPts val="0"/>
              </a:spcAft>
              <a:buClr>
                <a:schemeClr val="dk1"/>
              </a:buClr>
              <a:buSzPts val="1200"/>
              <a:buFont typeface="Times"/>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20:notes"/>
          <p:cNvSpPr>
            <a:spLocks noGrp="1" noRot="1" noChangeAspect="1"/>
          </p:cNvSpPr>
          <p:nvPr>
            <p:ph type="sldImg" idx="2"/>
          </p:nvPr>
        </p:nvSpPr>
        <p:spPr>
          <a:xfrm>
            <a:off x="3302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77" name="Google Shape;377;p20:notes"/>
          <p:cNvSpPr txBox="1">
            <a:spLocks noGrp="1"/>
          </p:cNvSpPr>
          <p:nvPr>
            <p:ph type="body" idx="1"/>
          </p:nvPr>
        </p:nvSpPr>
        <p:spPr>
          <a:xfrm>
            <a:off x="685800" y="4416425"/>
            <a:ext cx="5486400" cy="4181475"/>
          </a:xfrm>
          <a:prstGeom prst="rect">
            <a:avLst/>
          </a:prstGeom>
          <a:noFill/>
          <a:ln>
            <a:noFill/>
          </a:ln>
        </p:spPr>
        <p:txBody>
          <a:bodyPr spcFirstLastPara="1" wrap="square" lIns="88125" tIns="44050" rIns="88125" bIns="44050" anchor="t" anchorCtr="0">
            <a:noAutofit/>
          </a:bodyPr>
          <a:lstStyle/>
          <a:p>
            <a:pPr marL="0" lvl="0" indent="0" algn="l" rtl="0">
              <a:spcBef>
                <a:spcPts val="0"/>
              </a:spcBef>
              <a:spcAft>
                <a:spcPts val="0"/>
              </a:spcAft>
              <a:buNone/>
            </a:pPr>
            <a:endParaRPr/>
          </a:p>
        </p:txBody>
      </p:sp>
      <p:sp>
        <p:nvSpPr>
          <p:cNvPr id="378" name="Google Shape;378;p20:notes"/>
          <p:cNvSpPr txBox="1">
            <a:spLocks noGrp="1"/>
          </p:cNvSpPr>
          <p:nvPr>
            <p:ph type="sldNum" idx="12"/>
          </p:nvPr>
        </p:nvSpPr>
        <p:spPr>
          <a:xfrm>
            <a:off x="3884613" y="8831263"/>
            <a:ext cx="2971800" cy="463550"/>
          </a:xfrm>
          <a:prstGeom prst="rect">
            <a:avLst/>
          </a:prstGeom>
          <a:noFill/>
          <a:ln>
            <a:noFill/>
          </a:ln>
        </p:spPr>
        <p:txBody>
          <a:bodyPr spcFirstLastPara="1" wrap="square" lIns="88125" tIns="44050" rIns="88125" bIns="44050" anchor="b" anchorCtr="0">
            <a:noAutofit/>
          </a:bodyPr>
          <a:lstStyle/>
          <a:p>
            <a:pPr marL="0" lvl="0" indent="0" algn="r" rtl="0">
              <a:spcBef>
                <a:spcPts val="0"/>
              </a:spcBef>
              <a:spcAft>
                <a:spcPts val="0"/>
              </a:spcAft>
              <a:buClr>
                <a:schemeClr val="dk1"/>
              </a:buClr>
              <a:buSzPts val="1200"/>
              <a:buFont typeface="Times"/>
              <a:buNone/>
            </a:pPr>
            <a:fld id="{00000000-1234-1234-1234-123412341234}" type="slidenum">
              <a:rPr lang="en-US"/>
              <a:t>31</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3:notes"/>
          <p:cNvSpPr txBox="1">
            <a:spLocks noGrp="1"/>
          </p:cNvSpPr>
          <p:nvPr>
            <p:ph type="body" idx="1"/>
          </p:nvPr>
        </p:nvSpPr>
        <p:spPr>
          <a:xfrm>
            <a:off x="685800" y="4416425"/>
            <a:ext cx="5486400" cy="4181475"/>
          </a:xfrm>
          <a:prstGeom prst="rect">
            <a:avLst/>
          </a:prstGeom>
        </p:spPr>
        <p:txBody>
          <a:bodyPr spcFirstLastPara="1" wrap="square" lIns="88125" tIns="44050" rIns="88125" bIns="44050" anchor="t" anchorCtr="0">
            <a:noAutofit/>
          </a:bodyPr>
          <a:lstStyle/>
          <a:p>
            <a:pPr marL="0" lvl="0" indent="0" algn="l" rtl="0">
              <a:spcBef>
                <a:spcPts val="360"/>
              </a:spcBef>
              <a:spcAft>
                <a:spcPts val="0"/>
              </a:spcAft>
              <a:buNone/>
            </a:pPr>
            <a:endParaRPr/>
          </a:p>
        </p:txBody>
      </p:sp>
      <p:sp>
        <p:nvSpPr>
          <p:cNvPr id="130" name="Google Shape;130;p3:notes"/>
          <p:cNvSpPr>
            <a:spLocks noGrp="1" noRot="1" noChangeAspect="1"/>
          </p:cNvSpPr>
          <p:nvPr>
            <p:ph type="sldImg" idx="2"/>
          </p:nvPr>
        </p:nvSpPr>
        <p:spPr>
          <a:xfrm>
            <a:off x="3302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9:notes"/>
          <p:cNvSpPr>
            <a:spLocks noGrp="1" noRot="1" noChangeAspect="1"/>
          </p:cNvSpPr>
          <p:nvPr>
            <p:ph type="sldImg" idx="2"/>
          </p:nvPr>
        </p:nvSpPr>
        <p:spPr>
          <a:xfrm>
            <a:off x="3302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13" name="Google Shape;213;p9:notes"/>
          <p:cNvSpPr txBox="1">
            <a:spLocks noGrp="1"/>
          </p:cNvSpPr>
          <p:nvPr>
            <p:ph type="body" idx="1"/>
          </p:nvPr>
        </p:nvSpPr>
        <p:spPr>
          <a:xfrm>
            <a:off x="685800" y="4416425"/>
            <a:ext cx="5486400" cy="4181475"/>
          </a:xfrm>
          <a:prstGeom prst="rect">
            <a:avLst/>
          </a:prstGeom>
          <a:noFill/>
          <a:ln>
            <a:noFill/>
          </a:ln>
        </p:spPr>
        <p:txBody>
          <a:bodyPr spcFirstLastPara="1" wrap="square" lIns="88125" tIns="44050" rIns="88125" bIns="44050" anchor="t" anchorCtr="0">
            <a:noAutofit/>
          </a:bodyPr>
          <a:lstStyle/>
          <a:p>
            <a:pPr marL="457200" lvl="1" indent="-146209" algn="l" rtl="0">
              <a:spcBef>
                <a:spcPts val="0"/>
              </a:spcBef>
              <a:spcAft>
                <a:spcPts val="0"/>
              </a:spcAft>
              <a:buNone/>
            </a:pPr>
            <a:r>
              <a:rPr lang="en-US" sz="1200"/>
              <a:t>A place to collect utility-specific use cases and fold them into the core Specification</a:t>
            </a:r>
            <a:endParaRPr sz="1200"/>
          </a:p>
          <a:p>
            <a:pPr marL="457200" lvl="1" indent="-146209" algn="l" rtl="0">
              <a:spcBef>
                <a:spcPts val="360"/>
              </a:spcBef>
              <a:spcAft>
                <a:spcPts val="0"/>
              </a:spcAft>
              <a:buNone/>
            </a:pPr>
            <a:r>
              <a:rPr lang="en-US" sz="1200"/>
              <a:t>A place to develop and register new Objects that interact with the LwM2M protocol</a:t>
            </a:r>
            <a:endParaRPr sz="1200"/>
          </a:p>
          <a:p>
            <a:pPr marL="457200" lvl="1" indent="-146209" algn="l" rtl="0">
              <a:spcBef>
                <a:spcPts val="360"/>
              </a:spcBef>
              <a:spcAft>
                <a:spcPts val="0"/>
              </a:spcAft>
              <a:buNone/>
            </a:pPr>
            <a:r>
              <a:rPr lang="en-US" sz="1200"/>
              <a:t>A place to develop test cases and host interoperability test events</a:t>
            </a:r>
            <a:endParaRPr sz="1200"/>
          </a:p>
          <a:p>
            <a:pPr marL="457200" lvl="1" indent="-146209" algn="l" rtl="0">
              <a:spcBef>
                <a:spcPts val="360"/>
              </a:spcBef>
              <a:spcAft>
                <a:spcPts val="0"/>
              </a:spcAft>
              <a:buNone/>
            </a:pPr>
            <a:r>
              <a:rPr lang="en-US" sz="1200"/>
              <a:t>A place to develop an international conformance and certification ecosystem that will allow utilities to deploy LwM2M-based products with confidence.</a:t>
            </a:r>
            <a:endParaRPr sz="1200"/>
          </a:p>
          <a:p>
            <a:pPr marL="457200" lvl="1" indent="-146209" algn="l" rtl="0">
              <a:spcBef>
                <a:spcPts val="360"/>
              </a:spcBef>
              <a:spcAft>
                <a:spcPts val="0"/>
              </a:spcAft>
              <a:buNone/>
            </a:pPr>
            <a:r>
              <a:rPr lang="en-US" sz="1200"/>
              <a:t>A place for members to publicly post LwM2M-compliant utility products and interop test results.</a:t>
            </a:r>
            <a:endParaRPr/>
          </a:p>
          <a:p>
            <a:pPr marL="0" lvl="0" indent="0" algn="l" rtl="0">
              <a:spcBef>
                <a:spcPts val="360"/>
              </a:spcBef>
              <a:spcAft>
                <a:spcPts val="0"/>
              </a:spcAft>
              <a:buNone/>
            </a:pPr>
            <a:endParaRPr/>
          </a:p>
        </p:txBody>
      </p:sp>
      <p:sp>
        <p:nvSpPr>
          <p:cNvPr id="214" name="Google Shape;214;p9:notes"/>
          <p:cNvSpPr txBox="1">
            <a:spLocks noGrp="1"/>
          </p:cNvSpPr>
          <p:nvPr>
            <p:ph type="sldNum" idx="12"/>
          </p:nvPr>
        </p:nvSpPr>
        <p:spPr>
          <a:xfrm>
            <a:off x="3884613" y="8831263"/>
            <a:ext cx="2971800" cy="463550"/>
          </a:xfrm>
          <a:prstGeom prst="rect">
            <a:avLst/>
          </a:prstGeom>
          <a:noFill/>
          <a:ln>
            <a:noFill/>
          </a:ln>
        </p:spPr>
        <p:txBody>
          <a:bodyPr spcFirstLastPara="1" wrap="square" lIns="88125" tIns="44050" rIns="88125" bIns="44050" anchor="b" anchorCtr="0">
            <a:noAutofit/>
          </a:bodyPr>
          <a:lstStyle/>
          <a:p>
            <a:pPr marL="0" lvl="0" indent="0" algn="r" rtl="0">
              <a:spcBef>
                <a:spcPts val="0"/>
              </a:spcBef>
              <a:spcAft>
                <a:spcPts val="0"/>
              </a:spcAft>
              <a:buSzPts val="1200"/>
              <a:buFont typeface="Times"/>
              <a:buNone/>
            </a:pPr>
            <a:fld id="{00000000-1234-1234-1234-123412341234}" type="slidenum">
              <a:rPr lang="en-US"/>
              <a:t>33</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31:notes"/>
          <p:cNvSpPr txBox="1">
            <a:spLocks noGrp="1"/>
          </p:cNvSpPr>
          <p:nvPr>
            <p:ph type="body" idx="1"/>
          </p:nvPr>
        </p:nvSpPr>
        <p:spPr>
          <a:xfrm>
            <a:off x="685800" y="4416425"/>
            <a:ext cx="5486400" cy="4181475"/>
          </a:xfrm>
          <a:prstGeom prst="rect">
            <a:avLst/>
          </a:prstGeom>
        </p:spPr>
        <p:txBody>
          <a:bodyPr spcFirstLastPara="1" wrap="square" lIns="88125" tIns="44050" rIns="88125" bIns="44050" anchor="t" anchorCtr="0">
            <a:noAutofit/>
          </a:bodyPr>
          <a:lstStyle/>
          <a:p>
            <a:pPr marL="0" lvl="0" indent="0" algn="l" rtl="0">
              <a:spcBef>
                <a:spcPts val="360"/>
              </a:spcBef>
              <a:spcAft>
                <a:spcPts val="0"/>
              </a:spcAft>
              <a:buNone/>
            </a:pPr>
            <a:endParaRPr/>
          </a:p>
        </p:txBody>
      </p:sp>
      <p:sp>
        <p:nvSpPr>
          <p:cNvPr id="567" name="Google Shape;567;p31:notes"/>
          <p:cNvSpPr>
            <a:spLocks noGrp="1" noRot="1" noChangeAspect="1"/>
          </p:cNvSpPr>
          <p:nvPr>
            <p:ph type="sldImg" idx="2"/>
          </p:nvPr>
        </p:nvSpPr>
        <p:spPr>
          <a:xfrm>
            <a:off x="3302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034655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36:notes"/>
          <p:cNvSpPr txBox="1">
            <a:spLocks noGrp="1"/>
          </p:cNvSpPr>
          <p:nvPr>
            <p:ph type="body" idx="1"/>
          </p:nvPr>
        </p:nvSpPr>
        <p:spPr>
          <a:xfrm>
            <a:off x="685800" y="4416425"/>
            <a:ext cx="5486400" cy="4181475"/>
          </a:xfrm>
          <a:prstGeom prst="rect">
            <a:avLst/>
          </a:prstGeom>
        </p:spPr>
        <p:txBody>
          <a:bodyPr spcFirstLastPara="1" wrap="square" lIns="88125" tIns="44050" rIns="88125" bIns="44050" anchor="t" anchorCtr="0">
            <a:noAutofit/>
          </a:bodyPr>
          <a:lstStyle/>
          <a:p>
            <a:pPr marL="0" lvl="0" indent="0" algn="l" rtl="0">
              <a:spcBef>
                <a:spcPts val="360"/>
              </a:spcBef>
              <a:spcAft>
                <a:spcPts val="0"/>
              </a:spcAft>
              <a:buNone/>
            </a:pPr>
            <a:endParaRPr/>
          </a:p>
        </p:txBody>
      </p:sp>
      <p:sp>
        <p:nvSpPr>
          <p:cNvPr id="615" name="Google Shape;615;p36:notes"/>
          <p:cNvSpPr>
            <a:spLocks noGrp="1" noRot="1" noChangeAspect="1"/>
          </p:cNvSpPr>
          <p:nvPr>
            <p:ph type="sldImg" idx="2"/>
          </p:nvPr>
        </p:nvSpPr>
        <p:spPr>
          <a:xfrm>
            <a:off x="3302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p37:notes"/>
          <p:cNvSpPr txBox="1">
            <a:spLocks noGrp="1"/>
          </p:cNvSpPr>
          <p:nvPr>
            <p:ph type="body" idx="1"/>
          </p:nvPr>
        </p:nvSpPr>
        <p:spPr>
          <a:xfrm>
            <a:off x="685800" y="4416425"/>
            <a:ext cx="5486400" cy="4181475"/>
          </a:xfrm>
          <a:prstGeom prst="rect">
            <a:avLst/>
          </a:prstGeom>
        </p:spPr>
        <p:txBody>
          <a:bodyPr spcFirstLastPara="1" wrap="square" lIns="88125" tIns="44050" rIns="88125" bIns="44050" anchor="t" anchorCtr="0">
            <a:noAutofit/>
          </a:bodyPr>
          <a:lstStyle/>
          <a:p>
            <a:pPr marL="0" lvl="0" indent="0" algn="l" rtl="0">
              <a:spcBef>
                <a:spcPts val="360"/>
              </a:spcBef>
              <a:spcAft>
                <a:spcPts val="0"/>
              </a:spcAft>
              <a:buNone/>
            </a:pPr>
            <a:endParaRPr/>
          </a:p>
        </p:txBody>
      </p:sp>
      <p:sp>
        <p:nvSpPr>
          <p:cNvPr id="624" name="Google Shape;624;p37:notes"/>
          <p:cNvSpPr>
            <a:spLocks noGrp="1" noRot="1" noChangeAspect="1"/>
          </p:cNvSpPr>
          <p:nvPr>
            <p:ph type="sldImg" idx="2"/>
          </p:nvPr>
        </p:nvSpPr>
        <p:spPr>
          <a:xfrm>
            <a:off x="3302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p38:notes"/>
          <p:cNvSpPr txBox="1">
            <a:spLocks noGrp="1"/>
          </p:cNvSpPr>
          <p:nvPr>
            <p:ph type="body" idx="1"/>
          </p:nvPr>
        </p:nvSpPr>
        <p:spPr>
          <a:xfrm>
            <a:off x="685800" y="4416425"/>
            <a:ext cx="5486400" cy="4181475"/>
          </a:xfrm>
          <a:prstGeom prst="rect">
            <a:avLst/>
          </a:prstGeom>
        </p:spPr>
        <p:txBody>
          <a:bodyPr spcFirstLastPara="1" wrap="square" lIns="88125" tIns="44050" rIns="88125" bIns="44050" anchor="t" anchorCtr="0">
            <a:noAutofit/>
          </a:bodyPr>
          <a:lstStyle/>
          <a:p>
            <a:pPr marL="0" lvl="0" indent="0" algn="l" rtl="0">
              <a:spcBef>
                <a:spcPts val="360"/>
              </a:spcBef>
              <a:spcAft>
                <a:spcPts val="0"/>
              </a:spcAft>
              <a:buNone/>
            </a:pPr>
            <a:endParaRPr/>
          </a:p>
        </p:txBody>
      </p:sp>
      <p:sp>
        <p:nvSpPr>
          <p:cNvPr id="631" name="Google Shape;631;p38:notes"/>
          <p:cNvSpPr>
            <a:spLocks noGrp="1" noRot="1" noChangeAspect="1"/>
          </p:cNvSpPr>
          <p:nvPr>
            <p:ph type="sldImg" idx="2"/>
          </p:nvPr>
        </p:nvSpPr>
        <p:spPr>
          <a:xfrm>
            <a:off x="3302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p39:notes"/>
          <p:cNvSpPr txBox="1">
            <a:spLocks noGrp="1"/>
          </p:cNvSpPr>
          <p:nvPr>
            <p:ph type="body" idx="1"/>
          </p:nvPr>
        </p:nvSpPr>
        <p:spPr>
          <a:xfrm>
            <a:off x="685800" y="4416425"/>
            <a:ext cx="5486400" cy="4181475"/>
          </a:xfrm>
          <a:prstGeom prst="rect">
            <a:avLst/>
          </a:prstGeom>
        </p:spPr>
        <p:txBody>
          <a:bodyPr spcFirstLastPara="1" wrap="square" lIns="88125" tIns="44050" rIns="88125" bIns="44050" anchor="t" anchorCtr="0">
            <a:noAutofit/>
          </a:bodyPr>
          <a:lstStyle/>
          <a:p>
            <a:pPr marL="0" lvl="0" indent="0" algn="l" rtl="0">
              <a:spcBef>
                <a:spcPts val="360"/>
              </a:spcBef>
              <a:spcAft>
                <a:spcPts val="0"/>
              </a:spcAft>
              <a:buNone/>
            </a:pPr>
            <a:endParaRPr/>
          </a:p>
        </p:txBody>
      </p:sp>
      <p:sp>
        <p:nvSpPr>
          <p:cNvPr id="648" name="Google Shape;648;p39:notes"/>
          <p:cNvSpPr>
            <a:spLocks noGrp="1" noRot="1" noChangeAspect="1"/>
          </p:cNvSpPr>
          <p:nvPr>
            <p:ph type="sldImg" idx="2"/>
          </p:nvPr>
        </p:nvSpPr>
        <p:spPr>
          <a:xfrm>
            <a:off x="3302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16:notes"/>
          <p:cNvSpPr txBox="1">
            <a:spLocks noGrp="1"/>
          </p:cNvSpPr>
          <p:nvPr>
            <p:ph type="body" idx="1"/>
          </p:nvPr>
        </p:nvSpPr>
        <p:spPr>
          <a:xfrm>
            <a:off x="685800" y="4416425"/>
            <a:ext cx="5486400" cy="4181475"/>
          </a:xfrm>
          <a:prstGeom prst="rect">
            <a:avLst/>
          </a:prstGeom>
        </p:spPr>
        <p:txBody>
          <a:bodyPr spcFirstLastPara="1" wrap="square" lIns="88125" tIns="44050" rIns="88125" bIns="44050" anchor="t" anchorCtr="0">
            <a:noAutofit/>
          </a:bodyPr>
          <a:lstStyle/>
          <a:p>
            <a:pPr marL="0" lvl="0" indent="0" algn="l" rtl="0">
              <a:spcBef>
                <a:spcPts val="360"/>
              </a:spcBef>
              <a:spcAft>
                <a:spcPts val="0"/>
              </a:spcAft>
              <a:buNone/>
            </a:pPr>
            <a:endParaRPr/>
          </a:p>
        </p:txBody>
      </p:sp>
      <p:sp>
        <p:nvSpPr>
          <p:cNvPr id="335" name="Google Shape;335;p16:notes"/>
          <p:cNvSpPr>
            <a:spLocks noGrp="1" noRot="1" noChangeAspect="1"/>
          </p:cNvSpPr>
          <p:nvPr>
            <p:ph type="sldImg" idx="2"/>
          </p:nvPr>
        </p:nvSpPr>
        <p:spPr>
          <a:xfrm>
            <a:off x="3302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80160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p40:notes"/>
          <p:cNvSpPr txBox="1">
            <a:spLocks noGrp="1"/>
          </p:cNvSpPr>
          <p:nvPr>
            <p:ph type="body" idx="1"/>
          </p:nvPr>
        </p:nvSpPr>
        <p:spPr>
          <a:xfrm>
            <a:off x="685800" y="4416425"/>
            <a:ext cx="5486400" cy="4181475"/>
          </a:xfrm>
          <a:prstGeom prst="rect">
            <a:avLst/>
          </a:prstGeom>
        </p:spPr>
        <p:txBody>
          <a:bodyPr spcFirstLastPara="1" wrap="square" lIns="88125" tIns="44050" rIns="88125" bIns="44050" anchor="t" anchorCtr="0">
            <a:noAutofit/>
          </a:bodyPr>
          <a:lstStyle/>
          <a:p>
            <a:pPr marL="0" lvl="0" indent="0" algn="l" rtl="0">
              <a:spcBef>
                <a:spcPts val="360"/>
              </a:spcBef>
              <a:spcAft>
                <a:spcPts val="0"/>
              </a:spcAft>
              <a:buNone/>
            </a:pPr>
            <a:endParaRPr/>
          </a:p>
        </p:txBody>
      </p:sp>
      <p:sp>
        <p:nvSpPr>
          <p:cNvPr id="669" name="Google Shape;669;p40:notes"/>
          <p:cNvSpPr>
            <a:spLocks noGrp="1" noRot="1" noChangeAspect="1"/>
          </p:cNvSpPr>
          <p:nvPr>
            <p:ph type="sldImg" idx="2"/>
          </p:nvPr>
        </p:nvSpPr>
        <p:spPr>
          <a:xfrm>
            <a:off x="3302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249393946f6_0_0:notes"/>
          <p:cNvSpPr>
            <a:spLocks noGrp="1" noRot="1" noChangeAspect="1"/>
          </p:cNvSpPr>
          <p:nvPr>
            <p:ph type="sldImg" idx="2"/>
          </p:nvPr>
        </p:nvSpPr>
        <p:spPr>
          <a:xfrm>
            <a:off x="3302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249393946f6_0_0:notes"/>
          <p:cNvSpPr txBox="1">
            <a:spLocks noGrp="1"/>
          </p:cNvSpPr>
          <p:nvPr>
            <p:ph type="body" idx="1"/>
          </p:nvPr>
        </p:nvSpPr>
        <p:spPr>
          <a:xfrm>
            <a:off x="685800" y="4416425"/>
            <a:ext cx="5486400" cy="4181400"/>
          </a:xfrm>
          <a:prstGeom prst="rect">
            <a:avLst/>
          </a:prstGeom>
        </p:spPr>
        <p:txBody>
          <a:bodyPr spcFirstLastPara="1" wrap="square" lIns="88125" tIns="44050" rIns="88125" bIns="44050" anchor="t" anchorCtr="0">
            <a:noAutofit/>
          </a:bodyPr>
          <a:lstStyle/>
          <a:p>
            <a:pPr marL="0" lvl="0" indent="0" algn="l" rtl="0">
              <a:spcBef>
                <a:spcPts val="360"/>
              </a:spcBef>
              <a:spcAft>
                <a:spcPts val="0"/>
              </a:spcAft>
              <a:buNone/>
            </a:pPr>
            <a:endParaRPr/>
          </a:p>
        </p:txBody>
      </p:sp>
      <p:sp>
        <p:nvSpPr>
          <p:cNvPr id="112" name="Google Shape;112;g249393946f6_0_0:notes"/>
          <p:cNvSpPr txBox="1">
            <a:spLocks noGrp="1"/>
          </p:cNvSpPr>
          <p:nvPr>
            <p:ph type="sldNum" idx="12"/>
          </p:nvPr>
        </p:nvSpPr>
        <p:spPr>
          <a:xfrm>
            <a:off x="3884613" y="8831263"/>
            <a:ext cx="2971800" cy="463500"/>
          </a:xfrm>
          <a:prstGeom prst="rect">
            <a:avLst/>
          </a:prstGeom>
        </p:spPr>
        <p:txBody>
          <a:bodyPr spcFirstLastPara="1" wrap="square" lIns="88125" tIns="44050" rIns="88125" bIns="44050" anchor="b" anchorCtr="0">
            <a:noAutofit/>
          </a:bodyPr>
          <a:lstStyle/>
          <a:p>
            <a:pPr marL="0" lvl="0" indent="0" algn="r" rtl="0">
              <a:spcBef>
                <a:spcPts val="0"/>
              </a:spcBef>
              <a:spcAft>
                <a:spcPts val="0"/>
              </a:spcAft>
              <a:buClr>
                <a:schemeClr val="dk1"/>
              </a:buClr>
              <a:buSzPts val="1200"/>
              <a:buFont typeface="Times"/>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E6706-E0B6-4E4B-B0B2-73E9E24E5A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4884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E6706-E0B6-4E4B-B0B2-73E9E24E5A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535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 think most of you here today are very familiar with some of the big challenges facing the Water industry in Australia and here in Melbourne </a:t>
            </a:r>
          </a:p>
          <a:p>
            <a:endParaRPr lang="en-AU" dirty="0"/>
          </a:p>
          <a:p>
            <a:r>
              <a:rPr lang="en-AU" dirty="0"/>
              <a:t>There is a lot of information in this slide which is taken from a recent study by Melbourne Water looking at Melbourne’s long term water supply / demand picture for the next 50 years</a:t>
            </a:r>
          </a:p>
          <a:p>
            <a:endParaRPr lang="en-AU" dirty="0"/>
          </a:p>
          <a:p>
            <a:r>
              <a:rPr lang="en-AU" dirty="0"/>
              <a:t>The key message here is that we run the risk of not having enough water as earlier as 2028 if we don’t act now !</a:t>
            </a:r>
          </a:p>
          <a:p>
            <a:endParaRPr lang="en-AU" dirty="0"/>
          </a:p>
          <a:p>
            <a:r>
              <a:rPr lang="en-AU" dirty="0"/>
              <a:t>Climate change is impacting the supply side and increasing urban growth is impacted the demand side </a:t>
            </a:r>
          </a:p>
          <a:p>
            <a:endParaRPr lang="en-AU" dirty="0"/>
          </a:p>
          <a:p>
            <a:r>
              <a:rPr lang="en-AU" dirty="0"/>
              <a:t>Another way of summarises this is as follows …..</a:t>
            </a:r>
          </a:p>
          <a:p>
            <a:endParaRPr lang="en-AU" dirty="0"/>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796FF2-B1C6-BB4E-AA78-11E02149CF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49173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Maximise investment opportunity by investing in edge intelligence – Whether its embedding has detection into our sewer overflow or in the case of DM………</a:t>
            </a:r>
          </a:p>
          <a:p>
            <a:r>
              <a:rPr lang="en-AU" dirty="0"/>
              <a:t>Strategic tech decisions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2E81D-53D8-41E0-B0BA-3B8DF08650C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0490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E6706-E0B6-4E4B-B0B2-73E9E24E5A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2095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E6706-E0B6-4E4B-B0B2-73E9E24E5A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8167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
        <p:cNvGrpSpPr/>
        <p:nvPr/>
      </p:nvGrpSpPr>
      <p:grpSpPr>
        <a:xfrm>
          <a:off x="0" y="0"/>
          <a:ext cx="0" cy="0"/>
          <a:chOff x="0" y="0"/>
          <a:chExt cx="0" cy="0"/>
        </a:xfrm>
      </p:grpSpPr>
      <p:sp>
        <p:nvSpPr>
          <p:cNvPr id="17" name="Google Shape;17;p54"/>
          <p:cNvSpPr txBox="1">
            <a:spLocks noGrp="1"/>
          </p:cNvSpPr>
          <p:nvPr>
            <p:ph type="ctrTitle"/>
          </p:nvPr>
        </p:nvSpPr>
        <p:spPr>
          <a:xfrm>
            <a:off x="685800" y="1597819"/>
            <a:ext cx="7772400" cy="1102519"/>
          </a:xfrm>
          <a:prstGeom prst="rect">
            <a:avLst/>
          </a:prstGeom>
          <a:noFill/>
          <a:ln>
            <a:noFill/>
          </a:ln>
        </p:spPr>
        <p:txBody>
          <a:bodyPr spcFirstLastPara="1" wrap="square" lIns="90475" tIns="44450" rIns="90475" bIns="44450" anchor="ctr" anchorCtr="0">
            <a:noAutofit/>
          </a:bodyPr>
          <a:lstStyle>
            <a:lvl1pPr lvl="0" algn="ctr">
              <a:lnSpc>
                <a:spcPct val="90000"/>
              </a:lnSpc>
              <a:spcBef>
                <a:spcPts val="0"/>
              </a:spcBef>
              <a:spcAft>
                <a:spcPts val="0"/>
              </a:spcAft>
              <a:buSzPts val="1400"/>
              <a:buNone/>
              <a:defRPr/>
            </a:lvl1pPr>
            <a:lvl2pPr lvl="1" algn="ctr">
              <a:lnSpc>
                <a:spcPct val="90000"/>
              </a:lnSpc>
              <a:spcBef>
                <a:spcPts val="0"/>
              </a:spcBef>
              <a:spcAft>
                <a:spcPts val="0"/>
              </a:spcAft>
              <a:buSzPts val="1400"/>
              <a:buNone/>
              <a:defRPr/>
            </a:lvl2pPr>
            <a:lvl3pPr lvl="2" algn="ctr">
              <a:lnSpc>
                <a:spcPct val="90000"/>
              </a:lnSpc>
              <a:spcBef>
                <a:spcPts val="0"/>
              </a:spcBef>
              <a:spcAft>
                <a:spcPts val="0"/>
              </a:spcAft>
              <a:buSzPts val="1400"/>
              <a:buNone/>
              <a:defRPr/>
            </a:lvl3pPr>
            <a:lvl4pPr lvl="3" algn="ctr">
              <a:lnSpc>
                <a:spcPct val="90000"/>
              </a:lnSpc>
              <a:spcBef>
                <a:spcPts val="0"/>
              </a:spcBef>
              <a:spcAft>
                <a:spcPts val="0"/>
              </a:spcAft>
              <a:buSzPts val="1400"/>
              <a:buNone/>
              <a:defRPr/>
            </a:lvl4pPr>
            <a:lvl5pPr lvl="4" algn="ctr">
              <a:lnSpc>
                <a:spcPct val="90000"/>
              </a:lnSpc>
              <a:spcBef>
                <a:spcPts val="0"/>
              </a:spcBef>
              <a:spcAft>
                <a:spcPts val="0"/>
              </a:spcAft>
              <a:buSzPts val="1400"/>
              <a:buNone/>
              <a:defRPr/>
            </a:lvl5pPr>
            <a:lvl6pPr lvl="5" algn="ctr">
              <a:lnSpc>
                <a:spcPct val="90000"/>
              </a:lnSpc>
              <a:spcBef>
                <a:spcPts val="0"/>
              </a:spcBef>
              <a:spcAft>
                <a:spcPts val="0"/>
              </a:spcAft>
              <a:buSzPts val="1400"/>
              <a:buNone/>
              <a:defRPr/>
            </a:lvl6pPr>
            <a:lvl7pPr lvl="6" algn="ctr">
              <a:lnSpc>
                <a:spcPct val="90000"/>
              </a:lnSpc>
              <a:spcBef>
                <a:spcPts val="0"/>
              </a:spcBef>
              <a:spcAft>
                <a:spcPts val="0"/>
              </a:spcAft>
              <a:buSzPts val="1400"/>
              <a:buNone/>
              <a:defRPr/>
            </a:lvl7pPr>
            <a:lvl8pPr lvl="7" algn="ctr">
              <a:lnSpc>
                <a:spcPct val="90000"/>
              </a:lnSpc>
              <a:spcBef>
                <a:spcPts val="0"/>
              </a:spcBef>
              <a:spcAft>
                <a:spcPts val="0"/>
              </a:spcAft>
              <a:buSzPts val="1400"/>
              <a:buNone/>
              <a:defRPr/>
            </a:lvl8pPr>
            <a:lvl9pPr lvl="8" algn="ctr">
              <a:lnSpc>
                <a:spcPct val="90000"/>
              </a:lnSpc>
              <a:spcBef>
                <a:spcPts val="0"/>
              </a:spcBef>
              <a:spcAft>
                <a:spcPts val="0"/>
              </a:spcAft>
              <a:buSzPts val="1400"/>
              <a:buNone/>
              <a:defRPr/>
            </a:lvl9pPr>
          </a:lstStyle>
          <a:p>
            <a:endParaRPr/>
          </a:p>
        </p:txBody>
      </p:sp>
      <p:sp>
        <p:nvSpPr>
          <p:cNvPr id="18" name="Google Shape;18;p54"/>
          <p:cNvSpPr txBox="1">
            <a:spLocks noGrp="1"/>
          </p:cNvSpPr>
          <p:nvPr>
            <p:ph type="subTitle" idx="1"/>
          </p:nvPr>
        </p:nvSpPr>
        <p:spPr>
          <a:xfrm>
            <a:off x="1371600" y="2914650"/>
            <a:ext cx="6400800" cy="1314450"/>
          </a:xfrm>
          <a:prstGeom prst="rect">
            <a:avLst/>
          </a:prstGeom>
          <a:noFill/>
          <a:ln>
            <a:noFill/>
          </a:ln>
        </p:spPr>
        <p:txBody>
          <a:bodyPr spcFirstLastPara="1" wrap="square" lIns="90475" tIns="44450" rIns="90475" bIns="44450" anchor="t" anchorCtr="0">
            <a:noAutofit/>
          </a:bodyPr>
          <a:lstStyle>
            <a:lvl1pPr lvl="0" algn="ctr">
              <a:spcBef>
                <a:spcPts val="525"/>
              </a:spcBef>
              <a:spcAft>
                <a:spcPts val="0"/>
              </a:spcAft>
              <a:buSzPts val="2100"/>
              <a:buFont typeface="Tahoma"/>
              <a:buNone/>
              <a:defRPr/>
            </a:lvl1pPr>
            <a:lvl2pPr lvl="1" algn="ctr">
              <a:spcBef>
                <a:spcPts val="450"/>
              </a:spcBef>
              <a:spcAft>
                <a:spcPts val="0"/>
              </a:spcAft>
              <a:buSzPts val="1350"/>
              <a:buFont typeface="Tahoma"/>
              <a:buNone/>
              <a:defRPr/>
            </a:lvl2pPr>
            <a:lvl3pPr lvl="2" algn="ctr">
              <a:spcBef>
                <a:spcPts val="375"/>
              </a:spcBef>
              <a:spcAft>
                <a:spcPts val="0"/>
              </a:spcAft>
              <a:buSzPts val="1125"/>
              <a:buFont typeface="Tahoma"/>
              <a:buNone/>
              <a:defRPr/>
            </a:lvl3pPr>
            <a:lvl4pPr lvl="3" algn="ctr">
              <a:spcBef>
                <a:spcPts val="360"/>
              </a:spcBef>
              <a:spcAft>
                <a:spcPts val="0"/>
              </a:spcAft>
              <a:buClr>
                <a:srgbClr val="0066FF"/>
              </a:buClr>
              <a:buSzPts val="1800"/>
              <a:buFont typeface="Arial"/>
              <a:buNone/>
              <a:defRPr/>
            </a:lvl4pPr>
            <a:lvl5pPr lvl="4" algn="ctr">
              <a:spcBef>
                <a:spcPts val="240"/>
              </a:spcBef>
              <a:spcAft>
                <a:spcPts val="0"/>
              </a:spcAft>
              <a:buClr>
                <a:srgbClr val="FF33CC"/>
              </a:buClr>
              <a:buSzPts val="1200"/>
              <a:buFont typeface="Arial"/>
              <a:buNone/>
              <a:defRPr/>
            </a:lvl5pPr>
            <a:lvl6pPr lvl="5" algn="ctr">
              <a:spcBef>
                <a:spcPts val="240"/>
              </a:spcBef>
              <a:spcAft>
                <a:spcPts val="0"/>
              </a:spcAft>
              <a:buClr>
                <a:srgbClr val="FF33CC"/>
              </a:buClr>
              <a:buSzPts val="1200"/>
              <a:buFont typeface="Arial"/>
              <a:buNone/>
              <a:defRPr/>
            </a:lvl6pPr>
            <a:lvl7pPr lvl="6" algn="ctr">
              <a:spcBef>
                <a:spcPts val="240"/>
              </a:spcBef>
              <a:spcAft>
                <a:spcPts val="0"/>
              </a:spcAft>
              <a:buClr>
                <a:srgbClr val="FF33CC"/>
              </a:buClr>
              <a:buSzPts val="1200"/>
              <a:buFont typeface="Arial"/>
              <a:buNone/>
              <a:defRPr/>
            </a:lvl7pPr>
            <a:lvl8pPr lvl="7" algn="ctr">
              <a:spcBef>
                <a:spcPts val="240"/>
              </a:spcBef>
              <a:spcAft>
                <a:spcPts val="0"/>
              </a:spcAft>
              <a:buClr>
                <a:srgbClr val="FF33CC"/>
              </a:buClr>
              <a:buSzPts val="1200"/>
              <a:buFont typeface="Arial"/>
              <a:buNone/>
              <a:defRPr/>
            </a:lvl8pPr>
            <a:lvl9pPr lvl="8" algn="ctr">
              <a:spcBef>
                <a:spcPts val="240"/>
              </a:spcBef>
              <a:spcAft>
                <a:spcPts val="0"/>
              </a:spcAft>
              <a:buClr>
                <a:srgbClr val="FF33CC"/>
              </a:buClr>
              <a:buSzPts val="1200"/>
              <a:buFont typeface="Arial"/>
              <a:buNone/>
              <a:defRPr/>
            </a:lvl9pPr>
          </a:lstStyle>
          <a:p>
            <a:endParaRPr/>
          </a:p>
        </p:txBody>
      </p:sp>
    </p:spTree>
  </p:cSld>
  <p:clrMapOvr>
    <a:masterClrMapping/>
  </p:clrMapOvr>
  <p:transition>
    <p:zoom dir="in"/>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7"/>
        <p:cNvGrpSpPr/>
        <p:nvPr/>
      </p:nvGrpSpPr>
      <p:grpSpPr>
        <a:xfrm>
          <a:off x="0" y="0"/>
          <a:ext cx="0" cy="0"/>
          <a:chOff x="0" y="0"/>
          <a:chExt cx="0" cy="0"/>
        </a:xfrm>
      </p:grpSpPr>
      <p:sp>
        <p:nvSpPr>
          <p:cNvPr id="88" name="Google Shape;88;p69"/>
          <p:cNvSpPr txBox="1">
            <a:spLocks noGrp="1"/>
          </p:cNvSpPr>
          <p:nvPr>
            <p:ph type="title"/>
          </p:nvPr>
        </p:nvSpPr>
        <p:spPr>
          <a:xfrm>
            <a:off x="422276" y="171450"/>
            <a:ext cx="8270875" cy="514350"/>
          </a:xfrm>
          <a:prstGeom prst="rect">
            <a:avLst/>
          </a:prstGeom>
          <a:noFill/>
          <a:ln>
            <a:noFill/>
          </a:ln>
        </p:spPr>
        <p:txBody>
          <a:bodyPr spcFirstLastPara="1" wrap="square" lIns="90475" tIns="44450" rIns="90475" bIns="44450" anchor="ctr" anchorCtr="0">
            <a:noAutofit/>
          </a:bodyPr>
          <a:lstStyle>
            <a:lvl1pPr lvl="0" algn="ctr">
              <a:lnSpc>
                <a:spcPct val="90000"/>
              </a:lnSpc>
              <a:spcBef>
                <a:spcPts val="0"/>
              </a:spcBef>
              <a:spcAft>
                <a:spcPts val="0"/>
              </a:spcAft>
              <a:buSzPts val="1400"/>
              <a:buNone/>
              <a:defRPr/>
            </a:lvl1pPr>
            <a:lvl2pPr lvl="1" algn="ctr">
              <a:lnSpc>
                <a:spcPct val="90000"/>
              </a:lnSpc>
              <a:spcBef>
                <a:spcPts val="0"/>
              </a:spcBef>
              <a:spcAft>
                <a:spcPts val="0"/>
              </a:spcAft>
              <a:buSzPts val="1400"/>
              <a:buNone/>
              <a:defRPr/>
            </a:lvl2pPr>
            <a:lvl3pPr lvl="2" algn="ctr">
              <a:lnSpc>
                <a:spcPct val="90000"/>
              </a:lnSpc>
              <a:spcBef>
                <a:spcPts val="0"/>
              </a:spcBef>
              <a:spcAft>
                <a:spcPts val="0"/>
              </a:spcAft>
              <a:buSzPts val="1400"/>
              <a:buNone/>
              <a:defRPr/>
            </a:lvl3pPr>
            <a:lvl4pPr lvl="3" algn="ctr">
              <a:lnSpc>
                <a:spcPct val="90000"/>
              </a:lnSpc>
              <a:spcBef>
                <a:spcPts val="0"/>
              </a:spcBef>
              <a:spcAft>
                <a:spcPts val="0"/>
              </a:spcAft>
              <a:buSzPts val="1400"/>
              <a:buNone/>
              <a:defRPr/>
            </a:lvl4pPr>
            <a:lvl5pPr lvl="4" algn="ctr">
              <a:lnSpc>
                <a:spcPct val="90000"/>
              </a:lnSpc>
              <a:spcBef>
                <a:spcPts val="0"/>
              </a:spcBef>
              <a:spcAft>
                <a:spcPts val="0"/>
              </a:spcAft>
              <a:buSzPts val="1400"/>
              <a:buNone/>
              <a:defRPr/>
            </a:lvl5pPr>
            <a:lvl6pPr lvl="5" algn="ctr">
              <a:lnSpc>
                <a:spcPct val="90000"/>
              </a:lnSpc>
              <a:spcBef>
                <a:spcPts val="0"/>
              </a:spcBef>
              <a:spcAft>
                <a:spcPts val="0"/>
              </a:spcAft>
              <a:buSzPts val="1400"/>
              <a:buNone/>
              <a:defRPr/>
            </a:lvl6pPr>
            <a:lvl7pPr lvl="6" algn="ctr">
              <a:lnSpc>
                <a:spcPct val="90000"/>
              </a:lnSpc>
              <a:spcBef>
                <a:spcPts val="0"/>
              </a:spcBef>
              <a:spcAft>
                <a:spcPts val="0"/>
              </a:spcAft>
              <a:buSzPts val="1400"/>
              <a:buNone/>
              <a:defRPr/>
            </a:lvl7pPr>
            <a:lvl8pPr lvl="7" algn="ctr">
              <a:lnSpc>
                <a:spcPct val="90000"/>
              </a:lnSpc>
              <a:spcBef>
                <a:spcPts val="0"/>
              </a:spcBef>
              <a:spcAft>
                <a:spcPts val="0"/>
              </a:spcAft>
              <a:buSzPts val="1400"/>
              <a:buNone/>
              <a:defRPr/>
            </a:lvl8pPr>
            <a:lvl9pPr lvl="8" algn="ctr">
              <a:lnSpc>
                <a:spcPct val="90000"/>
              </a:lnSpc>
              <a:spcBef>
                <a:spcPts val="0"/>
              </a:spcBef>
              <a:spcAft>
                <a:spcPts val="0"/>
              </a:spcAft>
              <a:buSzPts val="1400"/>
              <a:buNone/>
              <a:defRPr/>
            </a:lvl9pPr>
          </a:lstStyle>
          <a:p>
            <a:endParaRPr/>
          </a:p>
        </p:txBody>
      </p:sp>
      <p:sp>
        <p:nvSpPr>
          <p:cNvPr id="89" name="Google Shape;89;p69"/>
          <p:cNvSpPr txBox="1">
            <a:spLocks noGrp="1"/>
          </p:cNvSpPr>
          <p:nvPr>
            <p:ph type="body" idx="1"/>
          </p:nvPr>
        </p:nvSpPr>
        <p:spPr>
          <a:xfrm rot="5400000">
            <a:off x="2628900" y="-1349375"/>
            <a:ext cx="3886200" cy="8299450"/>
          </a:xfrm>
          <a:prstGeom prst="rect">
            <a:avLst/>
          </a:prstGeom>
          <a:noFill/>
          <a:ln>
            <a:noFill/>
          </a:ln>
        </p:spPr>
        <p:txBody>
          <a:bodyPr spcFirstLastPara="1" wrap="square" lIns="90475" tIns="44450" rIns="90475" bIns="44450" anchor="t" anchorCtr="0">
            <a:noAutofit/>
          </a:bodyPr>
          <a:lstStyle>
            <a:lvl1pPr marL="457200" lvl="0" indent="-342900" algn="l">
              <a:spcBef>
                <a:spcPts val="450"/>
              </a:spcBef>
              <a:spcAft>
                <a:spcPts val="0"/>
              </a:spcAft>
              <a:buSzPts val="1800"/>
              <a:buChar char="•"/>
              <a:defRPr/>
            </a:lvl1pPr>
            <a:lvl2pPr marL="914400" lvl="1" indent="-314325" algn="l">
              <a:spcBef>
                <a:spcPts val="450"/>
              </a:spcBef>
              <a:spcAft>
                <a:spcPts val="0"/>
              </a:spcAft>
              <a:buSzPts val="1350"/>
              <a:buChar char="•"/>
              <a:defRPr/>
            </a:lvl2pPr>
            <a:lvl3pPr marL="1371600" lvl="2" indent="-314325" algn="l">
              <a:spcBef>
                <a:spcPts val="450"/>
              </a:spcBef>
              <a:spcAft>
                <a:spcPts val="0"/>
              </a:spcAft>
              <a:buSzPts val="1350"/>
              <a:buChar char="•"/>
              <a:defRPr/>
            </a:lvl3pPr>
            <a:lvl4pPr marL="1828800" lvl="3" indent="-342900" algn="l">
              <a:spcBef>
                <a:spcPts val="360"/>
              </a:spcBef>
              <a:spcAft>
                <a:spcPts val="0"/>
              </a:spcAft>
              <a:buClr>
                <a:srgbClr val="0066FF"/>
              </a:buClr>
              <a:buSzPts val="1800"/>
              <a:buChar char="–"/>
              <a:defRPr/>
            </a:lvl4pPr>
            <a:lvl5pPr marL="2286000" lvl="4" indent="-342900" algn="l">
              <a:spcBef>
                <a:spcPts val="360"/>
              </a:spcBef>
              <a:spcAft>
                <a:spcPts val="0"/>
              </a:spcAft>
              <a:buClr>
                <a:srgbClr val="FF33CC"/>
              </a:buClr>
              <a:buSzPts val="1800"/>
              <a:buChar char="»"/>
              <a:defRPr/>
            </a:lvl5pPr>
            <a:lvl6pPr marL="2743200" lvl="5" indent="-342900" algn="l">
              <a:spcBef>
                <a:spcPts val="360"/>
              </a:spcBef>
              <a:spcAft>
                <a:spcPts val="0"/>
              </a:spcAft>
              <a:buClr>
                <a:srgbClr val="FF33CC"/>
              </a:buClr>
              <a:buSzPts val="1800"/>
              <a:buChar char="»"/>
              <a:defRPr/>
            </a:lvl6pPr>
            <a:lvl7pPr marL="3200400" lvl="6" indent="-342900" algn="l">
              <a:spcBef>
                <a:spcPts val="360"/>
              </a:spcBef>
              <a:spcAft>
                <a:spcPts val="0"/>
              </a:spcAft>
              <a:buClr>
                <a:srgbClr val="FF33CC"/>
              </a:buClr>
              <a:buSzPts val="1800"/>
              <a:buChar char="»"/>
              <a:defRPr/>
            </a:lvl7pPr>
            <a:lvl8pPr marL="3657600" lvl="7" indent="-342900" algn="l">
              <a:spcBef>
                <a:spcPts val="360"/>
              </a:spcBef>
              <a:spcAft>
                <a:spcPts val="0"/>
              </a:spcAft>
              <a:buClr>
                <a:srgbClr val="FF33CC"/>
              </a:buClr>
              <a:buSzPts val="1800"/>
              <a:buChar char="»"/>
              <a:defRPr/>
            </a:lvl8pPr>
            <a:lvl9pPr marL="4114800" lvl="8" indent="-342900" algn="l">
              <a:spcBef>
                <a:spcPts val="360"/>
              </a:spcBef>
              <a:spcAft>
                <a:spcPts val="0"/>
              </a:spcAft>
              <a:buClr>
                <a:srgbClr val="FF33CC"/>
              </a:buClr>
              <a:buSzPts val="1800"/>
              <a:buChar char="»"/>
              <a:defRPr/>
            </a:lvl9pPr>
          </a:lstStyle>
          <a:p>
            <a:endParaRPr/>
          </a:p>
        </p:txBody>
      </p:sp>
    </p:spTree>
  </p:cSld>
  <p:clrMapOvr>
    <a:masterClrMapping/>
  </p:clrMapOvr>
  <p:transition>
    <p:zoom dir="in"/>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0"/>
        <p:cNvGrpSpPr/>
        <p:nvPr/>
      </p:nvGrpSpPr>
      <p:grpSpPr>
        <a:xfrm>
          <a:off x="0" y="0"/>
          <a:ext cx="0" cy="0"/>
          <a:chOff x="0" y="0"/>
          <a:chExt cx="0" cy="0"/>
        </a:xfrm>
      </p:grpSpPr>
      <p:sp>
        <p:nvSpPr>
          <p:cNvPr id="91" name="Google Shape;91;p70"/>
          <p:cNvSpPr txBox="1">
            <a:spLocks noGrp="1"/>
          </p:cNvSpPr>
          <p:nvPr>
            <p:ph type="title"/>
          </p:nvPr>
        </p:nvSpPr>
        <p:spPr>
          <a:xfrm rot="5400000">
            <a:off x="5398294" y="1420019"/>
            <a:ext cx="4572000" cy="2074862"/>
          </a:xfrm>
          <a:prstGeom prst="rect">
            <a:avLst/>
          </a:prstGeom>
          <a:noFill/>
          <a:ln>
            <a:noFill/>
          </a:ln>
        </p:spPr>
        <p:txBody>
          <a:bodyPr spcFirstLastPara="1" wrap="square" lIns="90475" tIns="44450" rIns="90475" bIns="44450" anchor="ctr" anchorCtr="0">
            <a:noAutofit/>
          </a:bodyPr>
          <a:lstStyle>
            <a:lvl1pPr lvl="0" algn="ctr">
              <a:lnSpc>
                <a:spcPct val="90000"/>
              </a:lnSpc>
              <a:spcBef>
                <a:spcPts val="0"/>
              </a:spcBef>
              <a:spcAft>
                <a:spcPts val="0"/>
              </a:spcAft>
              <a:buSzPts val="1400"/>
              <a:buNone/>
              <a:defRPr/>
            </a:lvl1pPr>
            <a:lvl2pPr lvl="1" algn="ctr">
              <a:lnSpc>
                <a:spcPct val="90000"/>
              </a:lnSpc>
              <a:spcBef>
                <a:spcPts val="0"/>
              </a:spcBef>
              <a:spcAft>
                <a:spcPts val="0"/>
              </a:spcAft>
              <a:buSzPts val="1400"/>
              <a:buNone/>
              <a:defRPr/>
            </a:lvl2pPr>
            <a:lvl3pPr lvl="2" algn="ctr">
              <a:lnSpc>
                <a:spcPct val="90000"/>
              </a:lnSpc>
              <a:spcBef>
                <a:spcPts val="0"/>
              </a:spcBef>
              <a:spcAft>
                <a:spcPts val="0"/>
              </a:spcAft>
              <a:buSzPts val="1400"/>
              <a:buNone/>
              <a:defRPr/>
            </a:lvl3pPr>
            <a:lvl4pPr lvl="3" algn="ctr">
              <a:lnSpc>
                <a:spcPct val="90000"/>
              </a:lnSpc>
              <a:spcBef>
                <a:spcPts val="0"/>
              </a:spcBef>
              <a:spcAft>
                <a:spcPts val="0"/>
              </a:spcAft>
              <a:buSzPts val="1400"/>
              <a:buNone/>
              <a:defRPr/>
            </a:lvl4pPr>
            <a:lvl5pPr lvl="4" algn="ctr">
              <a:lnSpc>
                <a:spcPct val="90000"/>
              </a:lnSpc>
              <a:spcBef>
                <a:spcPts val="0"/>
              </a:spcBef>
              <a:spcAft>
                <a:spcPts val="0"/>
              </a:spcAft>
              <a:buSzPts val="1400"/>
              <a:buNone/>
              <a:defRPr/>
            </a:lvl5pPr>
            <a:lvl6pPr lvl="5" algn="ctr">
              <a:lnSpc>
                <a:spcPct val="90000"/>
              </a:lnSpc>
              <a:spcBef>
                <a:spcPts val="0"/>
              </a:spcBef>
              <a:spcAft>
                <a:spcPts val="0"/>
              </a:spcAft>
              <a:buSzPts val="1400"/>
              <a:buNone/>
              <a:defRPr/>
            </a:lvl6pPr>
            <a:lvl7pPr lvl="6" algn="ctr">
              <a:lnSpc>
                <a:spcPct val="90000"/>
              </a:lnSpc>
              <a:spcBef>
                <a:spcPts val="0"/>
              </a:spcBef>
              <a:spcAft>
                <a:spcPts val="0"/>
              </a:spcAft>
              <a:buSzPts val="1400"/>
              <a:buNone/>
              <a:defRPr/>
            </a:lvl7pPr>
            <a:lvl8pPr lvl="7" algn="ctr">
              <a:lnSpc>
                <a:spcPct val="90000"/>
              </a:lnSpc>
              <a:spcBef>
                <a:spcPts val="0"/>
              </a:spcBef>
              <a:spcAft>
                <a:spcPts val="0"/>
              </a:spcAft>
              <a:buSzPts val="1400"/>
              <a:buNone/>
              <a:defRPr/>
            </a:lvl8pPr>
            <a:lvl9pPr lvl="8" algn="ctr">
              <a:lnSpc>
                <a:spcPct val="90000"/>
              </a:lnSpc>
              <a:spcBef>
                <a:spcPts val="0"/>
              </a:spcBef>
              <a:spcAft>
                <a:spcPts val="0"/>
              </a:spcAft>
              <a:buSzPts val="1400"/>
              <a:buNone/>
              <a:defRPr/>
            </a:lvl9pPr>
          </a:lstStyle>
          <a:p>
            <a:endParaRPr/>
          </a:p>
        </p:txBody>
      </p:sp>
      <p:sp>
        <p:nvSpPr>
          <p:cNvPr id="92" name="Google Shape;92;p70"/>
          <p:cNvSpPr txBox="1">
            <a:spLocks noGrp="1"/>
          </p:cNvSpPr>
          <p:nvPr>
            <p:ph type="body" idx="1"/>
          </p:nvPr>
        </p:nvSpPr>
        <p:spPr>
          <a:xfrm rot="5400000">
            <a:off x="1172369" y="-578644"/>
            <a:ext cx="4572000" cy="6072188"/>
          </a:xfrm>
          <a:prstGeom prst="rect">
            <a:avLst/>
          </a:prstGeom>
          <a:noFill/>
          <a:ln>
            <a:noFill/>
          </a:ln>
        </p:spPr>
        <p:txBody>
          <a:bodyPr spcFirstLastPara="1" wrap="square" lIns="90475" tIns="44450" rIns="90475" bIns="44450" anchor="t" anchorCtr="0">
            <a:noAutofit/>
          </a:bodyPr>
          <a:lstStyle>
            <a:lvl1pPr marL="457200" lvl="0" indent="-342900" algn="l">
              <a:spcBef>
                <a:spcPts val="450"/>
              </a:spcBef>
              <a:spcAft>
                <a:spcPts val="0"/>
              </a:spcAft>
              <a:buSzPts val="1800"/>
              <a:buChar char="•"/>
              <a:defRPr/>
            </a:lvl1pPr>
            <a:lvl2pPr marL="914400" lvl="1" indent="-314325" algn="l">
              <a:spcBef>
                <a:spcPts val="450"/>
              </a:spcBef>
              <a:spcAft>
                <a:spcPts val="0"/>
              </a:spcAft>
              <a:buSzPts val="1350"/>
              <a:buChar char="•"/>
              <a:defRPr/>
            </a:lvl2pPr>
            <a:lvl3pPr marL="1371600" lvl="2" indent="-314325" algn="l">
              <a:spcBef>
                <a:spcPts val="450"/>
              </a:spcBef>
              <a:spcAft>
                <a:spcPts val="0"/>
              </a:spcAft>
              <a:buSzPts val="1350"/>
              <a:buChar char="•"/>
              <a:defRPr/>
            </a:lvl3pPr>
            <a:lvl4pPr marL="1828800" lvl="3" indent="-342900" algn="l">
              <a:spcBef>
                <a:spcPts val="360"/>
              </a:spcBef>
              <a:spcAft>
                <a:spcPts val="0"/>
              </a:spcAft>
              <a:buClr>
                <a:srgbClr val="0066FF"/>
              </a:buClr>
              <a:buSzPts val="1800"/>
              <a:buChar char="–"/>
              <a:defRPr/>
            </a:lvl4pPr>
            <a:lvl5pPr marL="2286000" lvl="4" indent="-342900" algn="l">
              <a:spcBef>
                <a:spcPts val="360"/>
              </a:spcBef>
              <a:spcAft>
                <a:spcPts val="0"/>
              </a:spcAft>
              <a:buClr>
                <a:srgbClr val="FF33CC"/>
              </a:buClr>
              <a:buSzPts val="1800"/>
              <a:buChar char="»"/>
              <a:defRPr/>
            </a:lvl5pPr>
            <a:lvl6pPr marL="2743200" lvl="5" indent="-342900" algn="l">
              <a:spcBef>
                <a:spcPts val="360"/>
              </a:spcBef>
              <a:spcAft>
                <a:spcPts val="0"/>
              </a:spcAft>
              <a:buClr>
                <a:srgbClr val="FF33CC"/>
              </a:buClr>
              <a:buSzPts val="1800"/>
              <a:buChar char="»"/>
              <a:defRPr/>
            </a:lvl6pPr>
            <a:lvl7pPr marL="3200400" lvl="6" indent="-342900" algn="l">
              <a:spcBef>
                <a:spcPts val="360"/>
              </a:spcBef>
              <a:spcAft>
                <a:spcPts val="0"/>
              </a:spcAft>
              <a:buClr>
                <a:srgbClr val="FF33CC"/>
              </a:buClr>
              <a:buSzPts val="1800"/>
              <a:buChar char="»"/>
              <a:defRPr/>
            </a:lvl7pPr>
            <a:lvl8pPr marL="3657600" lvl="7" indent="-342900" algn="l">
              <a:spcBef>
                <a:spcPts val="360"/>
              </a:spcBef>
              <a:spcAft>
                <a:spcPts val="0"/>
              </a:spcAft>
              <a:buClr>
                <a:srgbClr val="FF33CC"/>
              </a:buClr>
              <a:buSzPts val="1800"/>
              <a:buChar char="»"/>
              <a:defRPr/>
            </a:lvl8pPr>
            <a:lvl9pPr marL="4114800" lvl="8" indent="-342900" algn="l">
              <a:spcBef>
                <a:spcPts val="360"/>
              </a:spcBef>
              <a:spcAft>
                <a:spcPts val="0"/>
              </a:spcAft>
              <a:buClr>
                <a:srgbClr val="FF33CC"/>
              </a:buClr>
              <a:buSzPts val="1800"/>
              <a:buChar char="»"/>
              <a:defRPr/>
            </a:lvl9pPr>
          </a:lstStyle>
          <a:p>
            <a:endParaRPr/>
          </a:p>
        </p:txBody>
      </p:sp>
    </p:spTree>
  </p:cSld>
  <p:clrMapOvr>
    <a:masterClrMapping/>
  </p:clrMapOvr>
  <p:transition>
    <p:zoom dir="in"/>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Text Placeholder 4"/>
          <p:cNvSpPr>
            <a:spLocks noGrp="1"/>
          </p:cNvSpPr>
          <p:nvPr>
            <p:ph type="body" sz="quarter" idx="11"/>
          </p:nvPr>
        </p:nvSpPr>
        <p:spPr>
          <a:xfrm>
            <a:off x="361950" y="1205384"/>
            <a:ext cx="8229600" cy="3184751"/>
          </a:xfrm>
          <a:prstGeom prst="rect">
            <a:avLst/>
          </a:prstGeom>
        </p:spPr>
        <p:txBody>
          <a:bodyPr vert="horz"/>
          <a:lstStyle>
            <a:lvl1pPr marL="7931" indent="-7931">
              <a:buNone/>
              <a:tabLst/>
              <a:defRPr sz="1499">
                <a:solidFill>
                  <a:schemeClr val="bg1"/>
                </a:solidFill>
              </a:defRPr>
            </a:lvl1pPr>
            <a:lvl2pPr marL="7931" indent="-7931">
              <a:buNone/>
              <a:tabLst/>
              <a:defRPr sz="1499">
                <a:solidFill>
                  <a:schemeClr val="bg1"/>
                </a:solidFill>
              </a:defRPr>
            </a:lvl2pPr>
            <a:lvl3pPr marL="7931" indent="-7931">
              <a:buNone/>
              <a:tabLst/>
              <a:defRPr sz="1499">
                <a:solidFill>
                  <a:schemeClr val="bg1"/>
                </a:solidFill>
              </a:defRPr>
            </a:lvl3pPr>
            <a:lvl4pPr>
              <a:defRPr sz="1499">
                <a:solidFill>
                  <a:schemeClr val="bg1"/>
                </a:solidFill>
              </a:defRPr>
            </a:lvl4pPr>
            <a:lvl5pPr>
              <a:defRPr sz="1499">
                <a:solidFill>
                  <a:schemeClr val="bg1"/>
                </a:solidFill>
              </a:defRPr>
            </a:lvl5pPr>
          </a:lstStyle>
          <a:p>
            <a:pPr lvl="0"/>
            <a:r>
              <a:rPr lang="en-US" dirty="0"/>
              <a:t>Click to edit Master text styles</a:t>
            </a:r>
          </a:p>
        </p:txBody>
      </p:sp>
      <p:sp>
        <p:nvSpPr>
          <p:cNvPr id="8" name="Title Placeholder 1">
            <a:extLst>
              <a:ext uri="{FF2B5EF4-FFF2-40B4-BE49-F238E27FC236}">
                <a16:creationId xmlns:a16="http://schemas.microsoft.com/office/drawing/2014/main" id="{3F196976-389D-8E4B-B668-033430E9B1F6}"/>
              </a:ext>
            </a:extLst>
          </p:cNvPr>
          <p:cNvSpPr>
            <a:spLocks noGrp="1"/>
          </p:cNvSpPr>
          <p:nvPr>
            <p:ph type="title" hasCustomPrompt="1"/>
          </p:nvPr>
        </p:nvSpPr>
        <p:spPr>
          <a:xfrm>
            <a:off x="361950" y="372984"/>
            <a:ext cx="8229600" cy="424475"/>
          </a:xfrm>
          <a:prstGeom prst="rect">
            <a:avLst/>
          </a:prstGeom>
        </p:spPr>
        <p:txBody>
          <a:bodyPr vert="horz" lIns="91440" tIns="45720" rIns="91440" bIns="45720" rtlCol="0" anchor="ctr">
            <a:spAutoFit/>
          </a:bodyPr>
          <a:lstStyle>
            <a:lvl1pPr>
              <a:defRPr sz="2398" b="0" cap="none"/>
            </a:lvl1pPr>
          </a:lstStyle>
          <a:p>
            <a:r>
              <a:rPr lang="en-US" dirty="0"/>
              <a:t>Click to add title</a:t>
            </a:r>
          </a:p>
        </p:txBody>
      </p:sp>
      <p:sp>
        <p:nvSpPr>
          <p:cNvPr id="3" name="Footer Placeholder 4">
            <a:extLst>
              <a:ext uri="{FF2B5EF4-FFF2-40B4-BE49-F238E27FC236}">
                <a16:creationId xmlns:a16="http://schemas.microsoft.com/office/drawing/2014/main" id="{E87F88CA-8BD4-53CD-EDC8-9B956BC81B68}"/>
              </a:ext>
            </a:extLst>
          </p:cNvPr>
          <p:cNvSpPr>
            <a:spLocks noGrp="1"/>
          </p:cNvSpPr>
          <p:nvPr>
            <p:ph type="ftr" sz="quarter" idx="3"/>
          </p:nvPr>
        </p:nvSpPr>
        <p:spPr>
          <a:xfrm>
            <a:off x="5835079" y="4873847"/>
            <a:ext cx="2966906" cy="272797"/>
          </a:xfrm>
          <a:prstGeom prst="rect">
            <a:avLst/>
          </a:prstGeom>
        </p:spPr>
        <p:txBody>
          <a:bodyPr/>
          <a:lstStyle>
            <a:lvl1pPr algn="r">
              <a:defRPr sz="899">
                <a:solidFill>
                  <a:schemeClr val="bg1">
                    <a:lumMod val="60000"/>
                    <a:lumOff val="40000"/>
                  </a:schemeClr>
                </a:solidFill>
              </a:defRPr>
            </a:lvl1pPr>
          </a:lstStyle>
          <a:p>
            <a:r>
              <a:rPr lang="en-US"/>
              <a:t>Enabling Smart Meter Interoperability</a:t>
            </a:r>
            <a:endParaRPr lang="en-US" dirty="0"/>
          </a:p>
        </p:txBody>
      </p:sp>
    </p:spTree>
    <p:extLst>
      <p:ext uri="{BB962C8B-B14F-4D97-AF65-F5344CB8AC3E}">
        <p14:creationId xmlns:p14="http://schemas.microsoft.com/office/powerpoint/2010/main" val="351930383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ubtitle, and Content Only">
    <p:spTree>
      <p:nvGrpSpPr>
        <p:cNvPr id="1" name=""/>
        <p:cNvGrpSpPr/>
        <p:nvPr/>
      </p:nvGrpSpPr>
      <p:grpSpPr>
        <a:xfrm>
          <a:off x="0" y="0"/>
          <a:ext cx="0" cy="0"/>
          <a:chOff x="0" y="0"/>
          <a:chExt cx="0" cy="0"/>
        </a:xfrm>
      </p:grpSpPr>
      <p:sp>
        <p:nvSpPr>
          <p:cNvPr id="14" name="Date Placeholder 3">
            <a:extLst>
              <a:ext uri="{FF2B5EF4-FFF2-40B4-BE49-F238E27FC236}">
                <a16:creationId xmlns:a16="http://schemas.microsoft.com/office/drawing/2014/main" id="{51A4A08F-5CA1-81BC-2AA7-6DC6CB6DA2E4}"/>
              </a:ext>
            </a:extLst>
          </p:cNvPr>
          <p:cNvSpPr>
            <a:spLocks noGrp="1"/>
          </p:cNvSpPr>
          <p:nvPr>
            <p:ph type="dt" sz="half" idx="2"/>
          </p:nvPr>
        </p:nvSpPr>
        <p:spPr>
          <a:xfrm>
            <a:off x="521492" y="4754794"/>
            <a:ext cx="927362" cy="273844"/>
          </a:xfrm>
          <a:prstGeom prst="rect">
            <a:avLst/>
          </a:prstGeom>
        </p:spPr>
        <p:txBody>
          <a:bodyPr vert="horz" lIns="91440" tIns="45720" rIns="91440" bIns="45720" rtlCol="0" anchor="b"/>
          <a:lstStyle>
            <a:lvl1pPr algn="l">
              <a:defRPr sz="600">
                <a:solidFill>
                  <a:srgbClr val="0F4578"/>
                </a:solidFill>
                <a:latin typeface="Open Sans" panose="020B0606030504020204" pitchFamily="34" charset="0"/>
                <a:ea typeface="Open Sans" panose="020B0606030504020204" pitchFamily="34" charset="0"/>
                <a:cs typeface="Open Sans" panose="020B0606030504020204" pitchFamily="34" charset="0"/>
              </a:defRPr>
            </a:lvl1pPr>
          </a:lstStyle>
          <a:p>
            <a:fld id="{E6EBAD04-7F07-534F-9C95-264CE41E5BF1}" type="datetime1">
              <a:rPr lang="fr-FR" smtClean="0"/>
              <a:t>07/02/2024</a:t>
            </a:fld>
            <a:endParaRPr lang="en-FR"/>
          </a:p>
        </p:txBody>
      </p:sp>
      <p:sp>
        <p:nvSpPr>
          <p:cNvPr id="15" name="Footer Placeholder 4">
            <a:extLst>
              <a:ext uri="{FF2B5EF4-FFF2-40B4-BE49-F238E27FC236}">
                <a16:creationId xmlns:a16="http://schemas.microsoft.com/office/drawing/2014/main" id="{CBD8FCEC-1CB4-9A4F-8290-CB33638C14C8}"/>
              </a:ext>
            </a:extLst>
          </p:cNvPr>
          <p:cNvSpPr>
            <a:spLocks noGrp="1"/>
          </p:cNvSpPr>
          <p:nvPr>
            <p:ph type="ftr" sz="quarter" idx="3"/>
          </p:nvPr>
        </p:nvSpPr>
        <p:spPr>
          <a:xfrm>
            <a:off x="1662840" y="4754794"/>
            <a:ext cx="5292962" cy="273844"/>
          </a:xfrm>
          <a:prstGeom prst="rect">
            <a:avLst/>
          </a:prstGeom>
        </p:spPr>
        <p:txBody>
          <a:bodyPr vert="horz" lIns="91440" tIns="45720" rIns="91440" bIns="45720" rtlCol="0" anchor="b"/>
          <a:lstStyle>
            <a:lvl1pPr algn="ctr">
              <a:defRPr sz="600">
                <a:solidFill>
                  <a:srgbClr val="0F4578"/>
                </a:solidFill>
                <a:latin typeface="Open Sans" panose="020B0606030504020204" pitchFamily="34" charset="0"/>
                <a:ea typeface="Open Sans" panose="020B0606030504020204" pitchFamily="34" charset="0"/>
                <a:cs typeface="Open Sans" panose="020B0606030504020204" pitchFamily="34" charset="0"/>
              </a:defRPr>
            </a:lvl1pPr>
          </a:lstStyle>
          <a:p>
            <a:r>
              <a:rPr lang="en-GB"/>
              <a:t>C</a:t>
            </a:r>
            <a:r>
              <a:rPr lang="en-FR"/>
              <a:t>onfidential | Ⓒ IoTerop</a:t>
            </a:r>
          </a:p>
        </p:txBody>
      </p:sp>
      <p:sp>
        <p:nvSpPr>
          <p:cNvPr id="16" name="Slide Number Placeholder 5">
            <a:extLst>
              <a:ext uri="{FF2B5EF4-FFF2-40B4-BE49-F238E27FC236}">
                <a16:creationId xmlns:a16="http://schemas.microsoft.com/office/drawing/2014/main" id="{0CB22D2B-F364-78DD-85B0-A65C1210A699}"/>
              </a:ext>
            </a:extLst>
          </p:cNvPr>
          <p:cNvSpPr>
            <a:spLocks noGrp="1"/>
          </p:cNvSpPr>
          <p:nvPr>
            <p:ph type="sldNum" sz="quarter" idx="4"/>
          </p:nvPr>
        </p:nvSpPr>
        <p:spPr>
          <a:xfrm>
            <a:off x="7169788" y="4754794"/>
            <a:ext cx="913363" cy="273844"/>
          </a:xfrm>
          <a:prstGeom prst="rect">
            <a:avLst/>
          </a:prstGeom>
        </p:spPr>
        <p:txBody>
          <a:bodyPr vert="horz" lIns="91440" tIns="45720" rIns="91440" bIns="45720" rtlCol="0" anchor="b"/>
          <a:lstStyle>
            <a:lvl1pPr algn="r">
              <a:defRPr sz="600">
                <a:solidFill>
                  <a:srgbClr val="0F4578"/>
                </a:solidFill>
                <a:latin typeface="Open Sans" panose="020B0606030504020204" pitchFamily="34" charset="0"/>
                <a:ea typeface="Open Sans" panose="020B0606030504020204" pitchFamily="34" charset="0"/>
                <a:cs typeface="Open Sans" panose="020B0606030504020204" pitchFamily="34" charset="0"/>
              </a:defRPr>
            </a:lvl1pPr>
          </a:lstStyle>
          <a:p>
            <a:fld id="{392B65AF-C41E-0040-8FFB-4B53A33BA2F7}" type="slidenum">
              <a:rPr lang="en-FR" smtClean="0"/>
              <a:pPr/>
              <a:t>‹#›</a:t>
            </a:fld>
            <a:endParaRPr lang="en-FR"/>
          </a:p>
        </p:txBody>
      </p:sp>
      <p:sp>
        <p:nvSpPr>
          <p:cNvPr id="17" name="Content Placeholder 2">
            <a:extLst>
              <a:ext uri="{FF2B5EF4-FFF2-40B4-BE49-F238E27FC236}">
                <a16:creationId xmlns:a16="http://schemas.microsoft.com/office/drawing/2014/main" id="{4E4038CC-161F-2266-85BB-1EA8DF666211}"/>
              </a:ext>
            </a:extLst>
          </p:cNvPr>
          <p:cNvSpPr>
            <a:spLocks noGrp="1"/>
          </p:cNvSpPr>
          <p:nvPr>
            <p:ph idx="13" hasCustomPrompt="1"/>
          </p:nvPr>
        </p:nvSpPr>
        <p:spPr>
          <a:xfrm>
            <a:off x="384807" y="724280"/>
            <a:ext cx="8377959" cy="351000"/>
          </a:xfrm>
          <a:prstGeom prst="rect">
            <a:avLst/>
          </a:prstGeom>
        </p:spPr>
        <p:txBody>
          <a:bodyPr>
            <a:normAutofit/>
          </a:bodyPr>
          <a:lstStyle>
            <a:lvl1pPr marL="0" indent="0" algn="l">
              <a:buNone/>
              <a:defRPr lang="en-GB" sz="1800" kern="1200" dirty="0">
                <a:solidFill>
                  <a:srgbClr val="36DCEB"/>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4D4D4D"/>
                </a:solidFill>
              </a:defRPr>
            </a:lvl2pPr>
            <a:lvl3pPr>
              <a:defRPr>
                <a:solidFill>
                  <a:srgbClr val="4D4D4D"/>
                </a:solidFill>
              </a:defRPr>
            </a:lvl3pPr>
            <a:lvl4pPr>
              <a:defRPr>
                <a:solidFill>
                  <a:srgbClr val="4D4D4D"/>
                </a:solidFill>
              </a:defRPr>
            </a:lvl4pPr>
            <a:lvl5pPr>
              <a:defRPr>
                <a:solidFill>
                  <a:srgbClr val="4D4D4D"/>
                </a:solidFill>
              </a:defRPr>
            </a:lvl5pPr>
          </a:lstStyle>
          <a:p>
            <a:pPr lvl="0"/>
            <a:r>
              <a:rPr lang="en-GB"/>
              <a:t>Click to edit text</a:t>
            </a:r>
          </a:p>
        </p:txBody>
      </p:sp>
      <p:sp>
        <p:nvSpPr>
          <p:cNvPr id="20" name="Title Placeholder 1">
            <a:extLst>
              <a:ext uri="{FF2B5EF4-FFF2-40B4-BE49-F238E27FC236}">
                <a16:creationId xmlns:a16="http://schemas.microsoft.com/office/drawing/2014/main" id="{2D1594C7-AA1A-3965-4EB1-0E595ACBC470}"/>
              </a:ext>
            </a:extLst>
          </p:cNvPr>
          <p:cNvSpPr>
            <a:spLocks noGrp="1"/>
          </p:cNvSpPr>
          <p:nvPr>
            <p:ph type="title"/>
          </p:nvPr>
        </p:nvSpPr>
        <p:spPr>
          <a:xfrm>
            <a:off x="384807" y="337642"/>
            <a:ext cx="8377959" cy="378000"/>
          </a:xfrm>
          <a:prstGeom prst="rect">
            <a:avLst/>
          </a:prstGeom>
        </p:spPr>
        <p:txBody>
          <a:bodyPr vert="horz" lIns="91440" tIns="45720" rIns="91440" bIns="45720" rtlCol="0" anchor="t">
            <a:normAutofit/>
          </a:bodyPr>
          <a:lstStyle/>
          <a:p>
            <a:r>
              <a:rPr lang="fr-FR"/>
              <a:t>Modifiez le style du titre</a:t>
            </a:r>
            <a:endParaRPr lang="en-FR"/>
          </a:p>
        </p:txBody>
      </p:sp>
      <p:sp>
        <p:nvSpPr>
          <p:cNvPr id="22" name="Text Placeholder 2">
            <a:extLst>
              <a:ext uri="{FF2B5EF4-FFF2-40B4-BE49-F238E27FC236}">
                <a16:creationId xmlns:a16="http://schemas.microsoft.com/office/drawing/2014/main" id="{CC948FC2-1F3A-2DAA-05BE-ABC6A641B6AE}"/>
              </a:ext>
            </a:extLst>
          </p:cNvPr>
          <p:cNvSpPr>
            <a:spLocks noGrp="1"/>
          </p:cNvSpPr>
          <p:nvPr>
            <p:ph idx="1"/>
          </p:nvPr>
        </p:nvSpPr>
        <p:spPr>
          <a:xfrm>
            <a:off x="384807" y="1434129"/>
            <a:ext cx="8377959" cy="3033259"/>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FR"/>
          </a:p>
        </p:txBody>
      </p:sp>
    </p:spTree>
    <p:extLst>
      <p:ext uri="{BB962C8B-B14F-4D97-AF65-F5344CB8AC3E}">
        <p14:creationId xmlns:p14="http://schemas.microsoft.com/office/powerpoint/2010/main" val="6973076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187093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6312876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8875741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734997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672540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83473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ubtitle, and Content">
  <p:cSld name="Title, Subtitle, and Content">
    <p:spTree>
      <p:nvGrpSpPr>
        <p:cNvPr id="1" name="Shape 19"/>
        <p:cNvGrpSpPr/>
        <p:nvPr/>
      </p:nvGrpSpPr>
      <p:grpSpPr>
        <a:xfrm>
          <a:off x="0" y="0"/>
          <a:ext cx="0" cy="0"/>
          <a:chOff x="0" y="0"/>
          <a:chExt cx="0" cy="0"/>
        </a:xfrm>
      </p:grpSpPr>
      <p:sp>
        <p:nvSpPr>
          <p:cNvPr id="20" name="Google Shape;20;p55"/>
          <p:cNvSpPr txBox="1">
            <a:spLocks noGrp="1"/>
          </p:cNvSpPr>
          <p:nvPr>
            <p:ph type="body" idx="1"/>
          </p:nvPr>
        </p:nvSpPr>
        <p:spPr>
          <a:xfrm>
            <a:off x="384808" y="724280"/>
            <a:ext cx="8377959" cy="351000"/>
          </a:xfrm>
          <a:prstGeom prst="rect">
            <a:avLst/>
          </a:prstGeom>
          <a:noFill/>
          <a:ln>
            <a:noFill/>
          </a:ln>
        </p:spPr>
        <p:txBody>
          <a:bodyPr spcFirstLastPara="1" wrap="square" lIns="90475" tIns="44450" rIns="90475" bIns="44450" anchor="t" anchorCtr="0">
            <a:normAutofit/>
          </a:bodyPr>
          <a:lstStyle>
            <a:lvl1pPr marL="457200" lvl="0" indent="-228600" algn="l">
              <a:spcBef>
                <a:spcPts val="338"/>
              </a:spcBef>
              <a:spcAft>
                <a:spcPts val="0"/>
              </a:spcAft>
              <a:buSzPts val="1350"/>
              <a:buFont typeface="Open Sans"/>
              <a:buNone/>
              <a:defRPr sz="1350">
                <a:solidFill>
                  <a:srgbClr val="36DCEB"/>
                </a:solidFill>
                <a:latin typeface="Open Sans"/>
                <a:ea typeface="Open Sans"/>
                <a:cs typeface="Open Sans"/>
                <a:sym typeface="Open Sans"/>
              </a:defRPr>
            </a:lvl1pPr>
            <a:lvl2pPr marL="914400" lvl="1" indent="-314325" algn="l">
              <a:spcBef>
                <a:spcPts val="450"/>
              </a:spcBef>
              <a:spcAft>
                <a:spcPts val="0"/>
              </a:spcAft>
              <a:buSzPts val="1350"/>
              <a:buFont typeface="Tahoma"/>
              <a:buChar char="•"/>
              <a:defRPr>
                <a:solidFill>
                  <a:srgbClr val="4D4D4D"/>
                </a:solidFill>
              </a:defRPr>
            </a:lvl2pPr>
            <a:lvl3pPr marL="1371600" lvl="2" indent="-300037" algn="l">
              <a:spcBef>
                <a:spcPts val="375"/>
              </a:spcBef>
              <a:spcAft>
                <a:spcPts val="0"/>
              </a:spcAft>
              <a:buSzPts val="1125"/>
              <a:buFont typeface="Tahoma"/>
              <a:buChar char="•"/>
              <a:defRPr>
                <a:solidFill>
                  <a:srgbClr val="4D4D4D"/>
                </a:solidFill>
              </a:defRPr>
            </a:lvl3pPr>
            <a:lvl4pPr marL="1828800" lvl="3" indent="-342900" algn="l">
              <a:spcBef>
                <a:spcPts val="360"/>
              </a:spcBef>
              <a:spcAft>
                <a:spcPts val="0"/>
              </a:spcAft>
              <a:buClr>
                <a:srgbClr val="4D4D4D"/>
              </a:buClr>
              <a:buSzPts val="1800"/>
              <a:buFont typeface="Arial"/>
              <a:buChar char="–"/>
              <a:defRPr>
                <a:solidFill>
                  <a:srgbClr val="4D4D4D"/>
                </a:solidFill>
              </a:defRPr>
            </a:lvl4pPr>
            <a:lvl5pPr marL="2286000" lvl="4" indent="-304800" algn="l">
              <a:spcBef>
                <a:spcPts val="240"/>
              </a:spcBef>
              <a:spcAft>
                <a:spcPts val="0"/>
              </a:spcAft>
              <a:buClr>
                <a:srgbClr val="4D4D4D"/>
              </a:buClr>
              <a:buSzPts val="1200"/>
              <a:buFont typeface="Arial"/>
              <a:buChar char="»"/>
              <a:defRPr>
                <a:solidFill>
                  <a:srgbClr val="4D4D4D"/>
                </a:solidFill>
              </a:defRPr>
            </a:lvl5pPr>
            <a:lvl6pPr marL="2743200" lvl="5" indent="-342900" algn="l">
              <a:spcBef>
                <a:spcPts val="360"/>
              </a:spcBef>
              <a:spcAft>
                <a:spcPts val="0"/>
              </a:spcAft>
              <a:buClr>
                <a:srgbClr val="FF33CC"/>
              </a:buClr>
              <a:buSzPts val="1800"/>
              <a:buChar char="»"/>
              <a:defRPr/>
            </a:lvl6pPr>
            <a:lvl7pPr marL="3200400" lvl="6" indent="-342900" algn="l">
              <a:spcBef>
                <a:spcPts val="360"/>
              </a:spcBef>
              <a:spcAft>
                <a:spcPts val="0"/>
              </a:spcAft>
              <a:buClr>
                <a:srgbClr val="FF33CC"/>
              </a:buClr>
              <a:buSzPts val="1800"/>
              <a:buChar char="»"/>
              <a:defRPr/>
            </a:lvl7pPr>
            <a:lvl8pPr marL="3657600" lvl="7" indent="-342900" algn="l">
              <a:spcBef>
                <a:spcPts val="360"/>
              </a:spcBef>
              <a:spcAft>
                <a:spcPts val="0"/>
              </a:spcAft>
              <a:buClr>
                <a:srgbClr val="FF33CC"/>
              </a:buClr>
              <a:buSzPts val="1800"/>
              <a:buChar char="»"/>
              <a:defRPr/>
            </a:lvl8pPr>
            <a:lvl9pPr marL="4114800" lvl="8" indent="-342900" algn="l">
              <a:spcBef>
                <a:spcPts val="360"/>
              </a:spcBef>
              <a:spcAft>
                <a:spcPts val="0"/>
              </a:spcAft>
              <a:buClr>
                <a:srgbClr val="FF33CC"/>
              </a:buClr>
              <a:buSzPts val="1800"/>
              <a:buChar char="»"/>
              <a:defRPr/>
            </a:lvl9pPr>
          </a:lstStyle>
          <a:p>
            <a:endParaRPr/>
          </a:p>
        </p:txBody>
      </p:sp>
      <p:pic>
        <p:nvPicPr>
          <p:cNvPr id="21" name="Google Shape;21;p55"/>
          <p:cNvPicPr preferRelativeResize="0"/>
          <p:nvPr/>
        </p:nvPicPr>
        <p:blipFill rotWithShape="1">
          <a:blip r:embed="rId2">
            <a:alphaModFix amt="3000"/>
          </a:blip>
          <a:srcRect/>
          <a:stretch/>
        </p:blipFill>
        <p:spPr>
          <a:xfrm flipH="1">
            <a:off x="1" y="0"/>
            <a:ext cx="2685223" cy="5143500"/>
          </a:xfrm>
          <a:prstGeom prst="rect">
            <a:avLst/>
          </a:prstGeom>
          <a:noFill/>
          <a:ln>
            <a:noFill/>
          </a:ln>
        </p:spPr>
      </p:pic>
      <p:sp>
        <p:nvSpPr>
          <p:cNvPr id="22" name="Google Shape;22;p55"/>
          <p:cNvSpPr txBox="1">
            <a:spLocks noGrp="1"/>
          </p:cNvSpPr>
          <p:nvPr>
            <p:ph type="dt" idx="10"/>
          </p:nvPr>
        </p:nvSpPr>
        <p:spPr>
          <a:xfrm>
            <a:off x="521492" y="4754795"/>
            <a:ext cx="927362" cy="273844"/>
          </a:xfrm>
          <a:prstGeom prst="rect">
            <a:avLst/>
          </a:prstGeom>
          <a:noFill/>
          <a:ln>
            <a:noFill/>
          </a:ln>
        </p:spPr>
        <p:txBody>
          <a:bodyPr spcFirstLastPara="1" wrap="square" lIns="91425" tIns="45700" rIns="91425" bIns="45700" anchor="b" anchorCtr="0">
            <a:noAutofit/>
          </a:bodyPr>
          <a:lstStyle>
            <a:lvl1pPr marR="0" lvl="0" algn="l" rtl="0">
              <a:spcBef>
                <a:spcPts val="113"/>
              </a:spcBef>
              <a:spcAft>
                <a:spcPts val="0"/>
              </a:spcAft>
              <a:buClr>
                <a:srgbClr val="000066"/>
              </a:buClr>
              <a:buSzPts val="450"/>
              <a:buFont typeface="Open Sans"/>
              <a:buChar char="•"/>
              <a:defRPr sz="450">
                <a:solidFill>
                  <a:srgbClr val="0F4578"/>
                </a:solidFill>
                <a:latin typeface="Open Sans"/>
                <a:ea typeface="Open Sans"/>
                <a:cs typeface="Open Sans"/>
                <a:sym typeface="Open Sans"/>
              </a:defRPr>
            </a:lvl1pPr>
            <a:lvl2pPr marR="0" lvl="1" algn="l" rtl="0">
              <a:spcBef>
                <a:spcPts val="600"/>
              </a:spcBef>
              <a:spcAft>
                <a:spcPts val="0"/>
              </a:spcAft>
              <a:buClr>
                <a:srgbClr val="000066"/>
              </a:buClr>
              <a:buSzPts val="2400"/>
              <a:buFont typeface="Tahoma"/>
              <a:buChar char="•"/>
              <a:defRPr sz="2400" b="0" i="0" u="none" strike="noStrike" cap="none">
                <a:solidFill>
                  <a:srgbClr val="000066"/>
                </a:solidFill>
                <a:latin typeface="Tahoma"/>
                <a:ea typeface="Tahoma"/>
                <a:cs typeface="Tahoma"/>
                <a:sym typeface="Tahoma"/>
              </a:defRPr>
            </a:lvl2pPr>
            <a:lvl3pPr marR="0" lvl="2" algn="l" rtl="0">
              <a:spcBef>
                <a:spcPts val="600"/>
              </a:spcBef>
              <a:spcAft>
                <a:spcPts val="0"/>
              </a:spcAft>
              <a:buClr>
                <a:srgbClr val="000066"/>
              </a:buClr>
              <a:buSzPts val="2400"/>
              <a:buFont typeface="Tahoma"/>
              <a:buChar char="•"/>
              <a:defRPr sz="2400" b="0" i="0" u="none" strike="noStrike" cap="none">
                <a:solidFill>
                  <a:srgbClr val="000066"/>
                </a:solidFill>
                <a:latin typeface="Tahoma"/>
                <a:ea typeface="Tahoma"/>
                <a:cs typeface="Tahoma"/>
                <a:sym typeface="Tahoma"/>
              </a:defRPr>
            </a:lvl3pPr>
            <a:lvl4pPr marR="0" lvl="3" algn="l" rtl="0">
              <a:spcBef>
                <a:spcPts val="600"/>
              </a:spcBef>
              <a:spcAft>
                <a:spcPts val="0"/>
              </a:spcAft>
              <a:buClr>
                <a:srgbClr val="000066"/>
              </a:buClr>
              <a:buSzPts val="2400"/>
              <a:buFont typeface="Tahoma"/>
              <a:buChar char="•"/>
              <a:defRPr sz="2400" b="0" i="0" u="none" strike="noStrike" cap="none">
                <a:solidFill>
                  <a:srgbClr val="000066"/>
                </a:solidFill>
                <a:latin typeface="Tahoma"/>
                <a:ea typeface="Tahoma"/>
                <a:cs typeface="Tahoma"/>
                <a:sym typeface="Tahoma"/>
              </a:defRPr>
            </a:lvl4pPr>
            <a:lvl5pPr marR="0" lvl="4" algn="l" rtl="0">
              <a:spcBef>
                <a:spcPts val="600"/>
              </a:spcBef>
              <a:spcAft>
                <a:spcPts val="0"/>
              </a:spcAft>
              <a:buClr>
                <a:srgbClr val="000066"/>
              </a:buClr>
              <a:buSzPts val="2400"/>
              <a:buFont typeface="Tahoma"/>
              <a:buChar char="•"/>
              <a:defRPr sz="2400" b="0" i="0" u="none" strike="noStrike" cap="none">
                <a:solidFill>
                  <a:srgbClr val="000066"/>
                </a:solidFill>
                <a:latin typeface="Tahoma"/>
                <a:ea typeface="Tahoma"/>
                <a:cs typeface="Tahoma"/>
                <a:sym typeface="Tahoma"/>
              </a:defRPr>
            </a:lvl5pPr>
            <a:lvl6pPr marR="0" lvl="5" algn="l" rtl="0">
              <a:spcBef>
                <a:spcPts val="0"/>
              </a:spcBef>
              <a:spcAft>
                <a:spcPts val="0"/>
              </a:spcAft>
              <a:buSzPts val="1400"/>
              <a:buNone/>
              <a:defRPr sz="2400" b="0" i="0" u="none" strike="noStrike" cap="none">
                <a:solidFill>
                  <a:srgbClr val="000066"/>
                </a:solidFill>
                <a:latin typeface="Tahoma"/>
                <a:ea typeface="Tahoma"/>
                <a:cs typeface="Tahoma"/>
                <a:sym typeface="Tahoma"/>
              </a:defRPr>
            </a:lvl6pPr>
            <a:lvl7pPr marR="0" lvl="6" algn="l" rtl="0">
              <a:spcBef>
                <a:spcPts val="0"/>
              </a:spcBef>
              <a:spcAft>
                <a:spcPts val="0"/>
              </a:spcAft>
              <a:buSzPts val="1400"/>
              <a:buNone/>
              <a:defRPr sz="2400" b="0" i="0" u="none" strike="noStrike" cap="none">
                <a:solidFill>
                  <a:srgbClr val="000066"/>
                </a:solidFill>
                <a:latin typeface="Tahoma"/>
                <a:ea typeface="Tahoma"/>
                <a:cs typeface="Tahoma"/>
                <a:sym typeface="Tahoma"/>
              </a:defRPr>
            </a:lvl7pPr>
            <a:lvl8pPr marR="0" lvl="7" algn="l" rtl="0">
              <a:spcBef>
                <a:spcPts val="0"/>
              </a:spcBef>
              <a:spcAft>
                <a:spcPts val="0"/>
              </a:spcAft>
              <a:buSzPts val="1400"/>
              <a:buNone/>
              <a:defRPr sz="2400" b="0" i="0" u="none" strike="noStrike" cap="none">
                <a:solidFill>
                  <a:srgbClr val="000066"/>
                </a:solidFill>
                <a:latin typeface="Tahoma"/>
                <a:ea typeface="Tahoma"/>
                <a:cs typeface="Tahoma"/>
                <a:sym typeface="Tahoma"/>
              </a:defRPr>
            </a:lvl8pPr>
            <a:lvl9pPr marR="0" lvl="8" algn="l" rtl="0">
              <a:spcBef>
                <a:spcPts val="0"/>
              </a:spcBef>
              <a:spcAft>
                <a:spcPts val="0"/>
              </a:spcAft>
              <a:buSzPts val="1400"/>
              <a:buNone/>
              <a:defRPr sz="2400" b="0" i="0" u="none" strike="noStrike" cap="none">
                <a:solidFill>
                  <a:srgbClr val="000066"/>
                </a:solidFill>
                <a:latin typeface="Tahoma"/>
                <a:ea typeface="Tahoma"/>
                <a:cs typeface="Tahoma"/>
                <a:sym typeface="Tahoma"/>
              </a:defRPr>
            </a:lvl9pPr>
          </a:lstStyle>
          <a:p>
            <a:endParaRPr/>
          </a:p>
        </p:txBody>
      </p:sp>
      <p:sp>
        <p:nvSpPr>
          <p:cNvPr id="23" name="Google Shape;23;p55"/>
          <p:cNvSpPr txBox="1">
            <a:spLocks noGrp="1"/>
          </p:cNvSpPr>
          <p:nvPr>
            <p:ph type="ftr" idx="11"/>
          </p:nvPr>
        </p:nvSpPr>
        <p:spPr>
          <a:xfrm>
            <a:off x="1662840" y="4754795"/>
            <a:ext cx="5292962" cy="273844"/>
          </a:xfrm>
          <a:prstGeom prst="rect">
            <a:avLst/>
          </a:prstGeom>
          <a:noFill/>
          <a:ln>
            <a:noFill/>
          </a:ln>
        </p:spPr>
        <p:txBody>
          <a:bodyPr spcFirstLastPara="1" wrap="square" lIns="91425" tIns="45700" rIns="91425" bIns="45700" anchor="b" anchorCtr="0">
            <a:noAutofit/>
          </a:bodyPr>
          <a:lstStyle>
            <a:lvl1pPr marR="0" lvl="0" algn="ctr" rtl="0">
              <a:spcBef>
                <a:spcPts val="113"/>
              </a:spcBef>
              <a:spcAft>
                <a:spcPts val="0"/>
              </a:spcAft>
              <a:buClr>
                <a:srgbClr val="000066"/>
              </a:buClr>
              <a:buSzPts val="450"/>
              <a:buFont typeface="Open Sans"/>
              <a:buChar char="•"/>
              <a:defRPr sz="450">
                <a:solidFill>
                  <a:srgbClr val="0F4578"/>
                </a:solidFill>
                <a:latin typeface="Open Sans"/>
                <a:ea typeface="Open Sans"/>
                <a:cs typeface="Open Sans"/>
                <a:sym typeface="Open Sans"/>
              </a:defRPr>
            </a:lvl1pPr>
            <a:lvl2pPr marR="0" lvl="1" algn="l" rtl="0">
              <a:spcBef>
                <a:spcPts val="600"/>
              </a:spcBef>
              <a:spcAft>
                <a:spcPts val="0"/>
              </a:spcAft>
              <a:buClr>
                <a:srgbClr val="000066"/>
              </a:buClr>
              <a:buSzPts val="2400"/>
              <a:buFont typeface="Tahoma"/>
              <a:buChar char="•"/>
              <a:defRPr sz="2400" b="0" i="0" u="none" strike="noStrike" cap="none">
                <a:solidFill>
                  <a:srgbClr val="000066"/>
                </a:solidFill>
                <a:latin typeface="Tahoma"/>
                <a:ea typeface="Tahoma"/>
                <a:cs typeface="Tahoma"/>
                <a:sym typeface="Tahoma"/>
              </a:defRPr>
            </a:lvl2pPr>
            <a:lvl3pPr marR="0" lvl="2" algn="l" rtl="0">
              <a:spcBef>
                <a:spcPts val="600"/>
              </a:spcBef>
              <a:spcAft>
                <a:spcPts val="0"/>
              </a:spcAft>
              <a:buClr>
                <a:srgbClr val="000066"/>
              </a:buClr>
              <a:buSzPts val="2400"/>
              <a:buFont typeface="Tahoma"/>
              <a:buChar char="•"/>
              <a:defRPr sz="2400" b="0" i="0" u="none" strike="noStrike" cap="none">
                <a:solidFill>
                  <a:srgbClr val="000066"/>
                </a:solidFill>
                <a:latin typeface="Tahoma"/>
                <a:ea typeface="Tahoma"/>
                <a:cs typeface="Tahoma"/>
                <a:sym typeface="Tahoma"/>
              </a:defRPr>
            </a:lvl3pPr>
            <a:lvl4pPr marR="0" lvl="3" algn="l" rtl="0">
              <a:spcBef>
                <a:spcPts val="600"/>
              </a:spcBef>
              <a:spcAft>
                <a:spcPts val="0"/>
              </a:spcAft>
              <a:buClr>
                <a:srgbClr val="000066"/>
              </a:buClr>
              <a:buSzPts val="2400"/>
              <a:buFont typeface="Tahoma"/>
              <a:buChar char="•"/>
              <a:defRPr sz="2400" b="0" i="0" u="none" strike="noStrike" cap="none">
                <a:solidFill>
                  <a:srgbClr val="000066"/>
                </a:solidFill>
                <a:latin typeface="Tahoma"/>
                <a:ea typeface="Tahoma"/>
                <a:cs typeface="Tahoma"/>
                <a:sym typeface="Tahoma"/>
              </a:defRPr>
            </a:lvl4pPr>
            <a:lvl5pPr marR="0" lvl="4" algn="l" rtl="0">
              <a:spcBef>
                <a:spcPts val="600"/>
              </a:spcBef>
              <a:spcAft>
                <a:spcPts val="0"/>
              </a:spcAft>
              <a:buClr>
                <a:srgbClr val="000066"/>
              </a:buClr>
              <a:buSzPts val="2400"/>
              <a:buFont typeface="Tahoma"/>
              <a:buChar char="•"/>
              <a:defRPr sz="2400" b="0" i="0" u="none" strike="noStrike" cap="none">
                <a:solidFill>
                  <a:srgbClr val="000066"/>
                </a:solidFill>
                <a:latin typeface="Tahoma"/>
                <a:ea typeface="Tahoma"/>
                <a:cs typeface="Tahoma"/>
                <a:sym typeface="Tahoma"/>
              </a:defRPr>
            </a:lvl5pPr>
            <a:lvl6pPr marR="0" lvl="5" algn="l" rtl="0">
              <a:spcBef>
                <a:spcPts val="0"/>
              </a:spcBef>
              <a:spcAft>
                <a:spcPts val="0"/>
              </a:spcAft>
              <a:buSzPts val="1400"/>
              <a:buNone/>
              <a:defRPr sz="2400" b="0" i="0" u="none" strike="noStrike" cap="none">
                <a:solidFill>
                  <a:srgbClr val="000066"/>
                </a:solidFill>
                <a:latin typeface="Tahoma"/>
                <a:ea typeface="Tahoma"/>
                <a:cs typeface="Tahoma"/>
                <a:sym typeface="Tahoma"/>
              </a:defRPr>
            </a:lvl6pPr>
            <a:lvl7pPr marR="0" lvl="6" algn="l" rtl="0">
              <a:spcBef>
                <a:spcPts val="0"/>
              </a:spcBef>
              <a:spcAft>
                <a:spcPts val="0"/>
              </a:spcAft>
              <a:buSzPts val="1400"/>
              <a:buNone/>
              <a:defRPr sz="2400" b="0" i="0" u="none" strike="noStrike" cap="none">
                <a:solidFill>
                  <a:srgbClr val="000066"/>
                </a:solidFill>
                <a:latin typeface="Tahoma"/>
                <a:ea typeface="Tahoma"/>
                <a:cs typeface="Tahoma"/>
                <a:sym typeface="Tahoma"/>
              </a:defRPr>
            </a:lvl7pPr>
            <a:lvl8pPr marR="0" lvl="7" algn="l" rtl="0">
              <a:spcBef>
                <a:spcPts val="0"/>
              </a:spcBef>
              <a:spcAft>
                <a:spcPts val="0"/>
              </a:spcAft>
              <a:buSzPts val="1400"/>
              <a:buNone/>
              <a:defRPr sz="2400" b="0" i="0" u="none" strike="noStrike" cap="none">
                <a:solidFill>
                  <a:srgbClr val="000066"/>
                </a:solidFill>
                <a:latin typeface="Tahoma"/>
                <a:ea typeface="Tahoma"/>
                <a:cs typeface="Tahoma"/>
                <a:sym typeface="Tahoma"/>
              </a:defRPr>
            </a:lvl8pPr>
            <a:lvl9pPr marR="0" lvl="8" algn="l" rtl="0">
              <a:spcBef>
                <a:spcPts val="0"/>
              </a:spcBef>
              <a:spcAft>
                <a:spcPts val="0"/>
              </a:spcAft>
              <a:buSzPts val="1400"/>
              <a:buNone/>
              <a:defRPr sz="2400" b="0" i="0" u="none" strike="noStrike" cap="none">
                <a:solidFill>
                  <a:srgbClr val="000066"/>
                </a:solidFill>
                <a:latin typeface="Tahoma"/>
                <a:ea typeface="Tahoma"/>
                <a:cs typeface="Tahoma"/>
                <a:sym typeface="Tahoma"/>
              </a:defRPr>
            </a:lvl9pPr>
          </a:lstStyle>
          <a:p>
            <a:endParaRPr/>
          </a:p>
        </p:txBody>
      </p:sp>
      <p:sp>
        <p:nvSpPr>
          <p:cNvPr id="24" name="Google Shape;24;p55"/>
          <p:cNvSpPr txBox="1">
            <a:spLocks noGrp="1"/>
          </p:cNvSpPr>
          <p:nvPr>
            <p:ph type="sldNum" idx="12"/>
          </p:nvPr>
        </p:nvSpPr>
        <p:spPr>
          <a:xfrm>
            <a:off x="7169789" y="4754795"/>
            <a:ext cx="913363" cy="273844"/>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spcAft>
                <a:spcPts val="0"/>
              </a:spcAft>
              <a:buClr>
                <a:srgbClr val="000066"/>
              </a:buClr>
              <a:buSzPts val="450"/>
              <a:buFont typeface="Open Sans"/>
              <a:buNone/>
              <a:defRPr sz="450">
                <a:solidFill>
                  <a:srgbClr val="0F4578"/>
                </a:solidFill>
                <a:latin typeface="Open Sans"/>
                <a:ea typeface="Open Sans"/>
                <a:cs typeface="Open Sans"/>
                <a:sym typeface="Open Sans"/>
              </a:defRPr>
            </a:lvl1pPr>
            <a:lvl2pPr marL="0" marR="0" lvl="1" indent="0" algn="r" rtl="0">
              <a:spcBef>
                <a:spcPts val="0"/>
              </a:spcBef>
              <a:spcAft>
                <a:spcPts val="0"/>
              </a:spcAft>
              <a:buClr>
                <a:srgbClr val="000066"/>
              </a:buClr>
              <a:buSzPts val="450"/>
              <a:buFont typeface="Open Sans"/>
              <a:buNone/>
              <a:defRPr sz="450">
                <a:solidFill>
                  <a:srgbClr val="0F4578"/>
                </a:solidFill>
                <a:latin typeface="Open Sans"/>
                <a:ea typeface="Open Sans"/>
                <a:cs typeface="Open Sans"/>
                <a:sym typeface="Open Sans"/>
              </a:defRPr>
            </a:lvl2pPr>
            <a:lvl3pPr marL="0" marR="0" lvl="2" indent="0" algn="r" rtl="0">
              <a:spcBef>
                <a:spcPts val="0"/>
              </a:spcBef>
              <a:spcAft>
                <a:spcPts val="0"/>
              </a:spcAft>
              <a:buClr>
                <a:srgbClr val="000066"/>
              </a:buClr>
              <a:buSzPts val="450"/>
              <a:buFont typeface="Open Sans"/>
              <a:buNone/>
              <a:defRPr sz="450">
                <a:solidFill>
                  <a:srgbClr val="0F4578"/>
                </a:solidFill>
                <a:latin typeface="Open Sans"/>
                <a:ea typeface="Open Sans"/>
                <a:cs typeface="Open Sans"/>
                <a:sym typeface="Open Sans"/>
              </a:defRPr>
            </a:lvl3pPr>
            <a:lvl4pPr marL="0" marR="0" lvl="3" indent="0" algn="r" rtl="0">
              <a:spcBef>
                <a:spcPts val="0"/>
              </a:spcBef>
              <a:spcAft>
                <a:spcPts val="0"/>
              </a:spcAft>
              <a:buClr>
                <a:srgbClr val="000066"/>
              </a:buClr>
              <a:buSzPts val="450"/>
              <a:buFont typeface="Open Sans"/>
              <a:buNone/>
              <a:defRPr sz="450">
                <a:solidFill>
                  <a:srgbClr val="0F4578"/>
                </a:solidFill>
                <a:latin typeface="Open Sans"/>
                <a:ea typeface="Open Sans"/>
                <a:cs typeface="Open Sans"/>
                <a:sym typeface="Open Sans"/>
              </a:defRPr>
            </a:lvl4pPr>
            <a:lvl5pPr marL="0" marR="0" lvl="4" indent="0" algn="r" rtl="0">
              <a:spcBef>
                <a:spcPts val="0"/>
              </a:spcBef>
              <a:spcAft>
                <a:spcPts val="0"/>
              </a:spcAft>
              <a:buClr>
                <a:srgbClr val="000066"/>
              </a:buClr>
              <a:buSzPts val="450"/>
              <a:buFont typeface="Open Sans"/>
              <a:buNone/>
              <a:defRPr sz="450">
                <a:solidFill>
                  <a:srgbClr val="0F4578"/>
                </a:solidFill>
                <a:latin typeface="Open Sans"/>
                <a:ea typeface="Open Sans"/>
                <a:cs typeface="Open Sans"/>
                <a:sym typeface="Open Sans"/>
              </a:defRPr>
            </a:lvl5pPr>
            <a:lvl6pPr marL="0" marR="0" lvl="5" indent="0" algn="r" rtl="0">
              <a:spcBef>
                <a:spcPts val="0"/>
              </a:spcBef>
              <a:spcAft>
                <a:spcPts val="0"/>
              </a:spcAft>
              <a:buClr>
                <a:srgbClr val="000066"/>
              </a:buClr>
              <a:buSzPts val="450"/>
              <a:buFont typeface="Open Sans"/>
              <a:buNone/>
              <a:defRPr sz="450">
                <a:solidFill>
                  <a:srgbClr val="0F4578"/>
                </a:solidFill>
                <a:latin typeface="Open Sans"/>
                <a:ea typeface="Open Sans"/>
                <a:cs typeface="Open Sans"/>
                <a:sym typeface="Open Sans"/>
              </a:defRPr>
            </a:lvl6pPr>
            <a:lvl7pPr marL="0" marR="0" lvl="6" indent="0" algn="r" rtl="0">
              <a:spcBef>
                <a:spcPts val="0"/>
              </a:spcBef>
              <a:spcAft>
                <a:spcPts val="0"/>
              </a:spcAft>
              <a:buClr>
                <a:srgbClr val="000066"/>
              </a:buClr>
              <a:buSzPts val="450"/>
              <a:buFont typeface="Open Sans"/>
              <a:buNone/>
              <a:defRPr sz="450">
                <a:solidFill>
                  <a:srgbClr val="0F4578"/>
                </a:solidFill>
                <a:latin typeface="Open Sans"/>
                <a:ea typeface="Open Sans"/>
                <a:cs typeface="Open Sans"/>
                <a:sym typeface="Open Sans"/>
              </a:defRPr>
            </a:lvl7pPr>
            <a:lvl8pPr marL="0" marR="0" lvl="7" indent="0" algn="r" rtl="0">
              <a:spcBef>
                <a:spcPts val="0"/>
              </a:spcBef>
              <a:spcAft>
                <a:spcPts val="0"/>
              </a:spcAft>
              <a:buClr>
                <a:srgbClr val="000066"/>
              </a:buClr>
              <a:buSzPts val="450"/>
              <a:buFont typeface="Open Sans"/>
              <a:buNone/>
              <a:defRPr sz="450">
                <a:solidFill>
                  <a:srgbClr val="0F4578"/>
                </a:solidFill>
                <a:latin typeface="Open Sans"/>
                <a:ea typeface="Open Sans"/>
                <a:cs typeface="Open Sans"/>
                <a:sym typeface="Open Sans"/>
              </a:defRPr>
            </a:lvl8pPr>
            <a:lvl9pPr marL="0" marR="0" lvl="8" indent="0" algn="r" rtl="0">
              <a:spcBef>
                <a:spcPts val="0"/>
              </a:spcBef>
              <a:spcAft>
                <a:spcPts val="0"/>
              </a:spcAft>
              <a:buClr>
                <a:srgbClr val="000066"/>
              </a:buClr>
              <a:buSzPts val="450"/>
              <a:buFont typeface="Open Sans"/>
              <a:buNone/>
              <a:defRPr sz="450">
                <a:solidFill>
                  <a:srgbClr val="0F4578"/>
                </a:solidFill>
                <a:latin typeface="Open Sans"/>
                <a:ea typeface="Open Sans"/>
                <a:cs typeface="Open Sans"/>
                <a:sym typeface="Open Sans"/>
              </a:defRPr>
            </a:lvl9pPr>
          </a:lstStyle>
          <a:p>
            <a:pPr marL="0" lvl="0" indent="-28575" algn="r" rtl="0">
              <a:spcBef>
                <a:spcPts val="0"/>
              </a:spcBef>
              <a:spcAft>
                <a:spcPts val="0"/>
              </a:spcAft>
              <a:buClr>
                <a:srgbClr val="000066"/>
              </a:buClr>
              <a:buSzPts val="450"/>
              <a:buFont typeface="Open Sans"/>
              <a:buChar char="•"/>
            </a:pPr>
            <a:fld id="{00000000-1234-1234-1234-123412341234}" type="slidenum">
              <a:rPr lang="en-US"/>
              <a:t>‹#›</a:t>
            </a:fld>
            <a:endParaRPr/>
          </a:p>
        </p:txBody>
      </p:sp>
      <p:sp>
        <p:nvSpPr>
          <p:cNvPr id="25" name="Google Shape;25;p55"/>
          <p:cNvSpPr txBox="1">
            <a:spLocks noGrp="1"/>
          </p:cNvSpPr>
          <p:nvPr>
            <p:ph type="title"/>
          </p:nvPr>
        </p:nvSpPr>
        <p:spPr>
          <a:xfrm>
            <a:off x="384808" y="337642"/>
            <a:ext cx="8377959" cy="3780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SzPts val="1400"/>
              <a:buNone/>
              <a:defRPr/>
            </a:lvl1pPr>
            <a:lvl2pPr lvl="1" algn="ctr">
              <a:lnSpc>
                <a:spcPct val="90000"/>
              </a:lnSpc>
              <a:spcBef>
                <a:spcPts val="0"/>
              </a:spcBef>
              <a:spcAft>
                <a:spcPts val="0"/>
              </a:spcAft>
              <a:buSzPts val="1400"/>
              <a:buNone/>
              <a:defRPr/>
            </a:lvl2pPr>
            <a:lvl3pPr lvl="2" algn="ctr">
              <a:lnSpc>
                <a:spcPct val="90000"/>
              </a:lnSpc>
              <a:spcBef>
                <a:spcPts val="0"/>
              </a:spcBef>
              <a:spcAft>
                <a:spcPts val="0"/>
              </a:spcAft>
              <a:buSzPts val="1400"/>
              <a:buNone/>
              <a:defRPr/>
            </a:lvl3pPr>
            <a:lvl4pPr lvl="3" algn="ctr">
              <a:lnSpc>
                <a:spcPct val="90000"/>
              </a:lnSpc>
              <a:spcBef>
                <a:spcPts val="0"/>
              </a:spcBef>
              <a:spcAft>
                <a:spcPts val="0"/>
              </a:spcAft>
              <a:buSzPts val="1400"/>
              <a:buNone/>
              <a:defRPr/>
            </a:lvl4pPr>
            <a:lvl5pPr lvl="4" algn="ctr">
              <a:lnSpc>
                <a:spcPct val="90000"/>
              </a:lnSpc>
              <a:spcBef>
                <a:spcPts val="0"/>
              </a:spcBef>
              <a:spcAft>
                <a:spcPts val="0"/>
              </a:spcAft>
              <a:buSzPts val="1400"/>
              <a:buNone/>
              <a:defRPr/>
            </a:lvl5pPr>
            <a:lvl6pPr lvl="5" algn="ctr">
              <a:lnSpc>
                <a:spcPct val="90000"/>
              </a:lnSpc>
              <a:spcBef>
                <a:spcPts val="0"/>
              </a:spcBef>
              <a:spcAft>
                <a:spcPts val="0"/>
              </a:spcAft>
              <a:buSzPts val="1400"/>
              <a:buNone/>
              <a:defRPr/>
            </a:lvl6pPr>
            <a:lvl7pPr lvl="6" algn="ctr">
              <a:lnSpc>
                <a:spcPct val="90000"/>
              </a:lnSpc>
              <a:spcBef>
                <a:spcPts val="0"/>
              </a:spcBef>
              <a:spcAft>
                <a:spcPts val="0"/>
              </a:spcAft>
              <a:buSzPts val="1400"/>
              <a:buNone/>
              <a:defRPr/>
            </a:lvl7pPr>
            <a:lvl8pPr lvl="7" algn="ctr">
              <a:lnSpc>
                <a:spcPct val="90000"/>
              </a:lnSpc>
              <a:spcBef>
                <a:spcPts val="0"/>
              </a:spcBef>
              <a:spcAft>
                <a:spcPts val="0"/>
              </a:spcAft>
              <a:buSzPts val="1400"/>
              <a:buNone/>
              <a:defRPr/>
            </a:lvl8pPr>
            <a:lvl9pPr lvl="8" algn="ctr">
              <a:lnSpc>
                <a:spcPct val="90000"/>
              </a:lnSpc>
              <a:spcBef>
                <a:spcPts val="0"/>
              </a:spcBef>
              <a:spcAft>
                <a:spcPts val="0"/>
              </a:spcAft>
              <a:buSzPts val="1400"/>
              <a:buNone/>
              <a:defRPr/>
            </a:lvl9pPr>
          </a:lstStyle>
          <a:p>
            <a:endParaRPr/>
          </a:p>
        </p:txBody>
      </p:sp>
      <p:sp>
        <p:nvSpPr>
          <p:cNvPr id="26" name="Google Shape;26;p55"/>
          <p:cNvSpPr txBox="1">
            <a:spLocks noGrp="1"/>
          </p:cNvSpPr>
          <p:nvPr>
            <p:ph type="body" idx="2"/>
          </p:nvPr>
        </p:nvSpPr>
        <p:spPr>
          <a:xfrm>
            <a:off x="384808" y="1435395"/>
            <a:ext cx="8377959" cy="3024018"/>
          </a:xfrm>
          <a:prstGeom prst="rect">
            <a:avLst/>
          </a:prstGeom>
          <a:noFill/>
          <a:ln>
            <a:noFill/>
          </a:ln>
        </p:spPr>
        <p:txBody>
          <a:bodyPr spcFirstLastPara="1" wrap="square" lIns="91425" tIns="45700" rIns="91425" bIns="45700" anchor="t" anchorCtr="0">
            <a:normAutofit/>
          </a:bodyPr>
          <a:lstStyle>
            <a:lvl1pPr marL="457200" lvl="0" indent="-342900" algn="l">
              <a:spcBef>
                <a:spcPts val="450"/>
              </a:spcBef>
              <a:spcAft>
                <a:spcPts val="0"/>
              </a:spcAft>
              <a:buSzPts val="1800"/>
              <a:buChar char="•"/>
              <a:defRPr/>
            </a:lvl1pPr>
            <a:lvl2pPr marL="914400" lvl="1" indent="-314325" algn="l">
              <a:spcBef>
                <a:spcPts val="450"/>
              </a:spcBef>
              <a:spcAft>
                <a:spcPts val="0"/>
              </a:spcAft>
              <a:buSzPts val="1350"/>
              <a:buChar char="•"/>
              <a:defRPr/>
            </a:lvl2pPr>
            <a:lvl3pPr marL="1371600" lvl="2" indent="-314325" algn="l">
              <a:spcBef>
                <a:spcPts val="450"/>
              </a:spcBef>
              <a:spcAft>
                <a:spcPts val="0"/>
              </a:spcAft>
              <a:buSzPts val="1350"/>
              <a:buChar char="•"/>
              <a:defRPr/>
            </a:lvl3pPr>
            <a:lvl4pPr marL="1828800" lvl="3" indent="-342900" algn="l">
              <a:spcBef>
                <a:spcPts val="360"/>
              </a:spcBef>
              <a:spcAft>
                <a:spcPts val="0"/>
              </a:spcAft>
              <a:buClr>
                <a:srgbClr val="0066FF"/>
              </a:buClr>
              <a:buSzPts val="1800"/>
              <a:buChar char="–"/>
              <a:defRPr/>
            </a:lvl4pPr>
            <a:lvl5pPr marL="2286000" lvl="4" indent="-342900" algn="l">
              <a:spcBef>
                <a:spcPts val="360"/>
              </a:spcBef>
              <a:spcAft>
                <a:spcPts val="0"/>
              </a:spcAft>
              <a:buClr>
                <a:srgbClr val="FF33CC"/>
              </a:buClr>
              <a:buSzPts val="1800"/>
              <a:buChar char="»"/>
              <a:defRPr/>
            </a:lvl5pPr>
            <a:lvl6pPr marL="2743200" lvl="5" indent="-342900" algn="l">
              <a:spcBef>
                <a:spcPts val="360"/>
              </a:spcBef>
              <a:spcAft>
                <a:spcPts val="0"/>
              </a:spcAft>
              <a:buClr>
                <a:srgbClr val="FF33CC"/>
              </a:buClr>
              <a:buSzPts val="1800"/>
              <a:buChar char="»"/>
              <a:defRPr/>
            </a:lvl6pPr>
            <a:lvl7pPr marL="3200400" lvl="6" indent="-342900" algn="l">
              <a:spcBef>
                <a:spcPts val="360"/>
              </a:spcBef>
              <a:spcAft>
                <a:spcPts val="0"/>
              </a:spcAft>
              <a:buClr>
                <a:srgbClr val="FF33CC"/>
              </a:buClr>
              <a:buSzPts val="1800"/>
              <a:buChar char="»"/>
              <a:defRPr/>
            </a:lvl7pPr>
            <a:lvl8pPr marL="3657600" lvl="7" indent="-342900" algn="l">
              <a:spcBef>
                <a:spcPts val="360"/>
              </a:spcBef>
              <a:spcAft>
                <a:spcPts val="0"/>
              </a:spcAft>
              <a:buClr>
                <a:srgbClr val="FF33CC"/>
              </a:buClr>
              <a:buSzPts val="1800"/>
              <a:buChar char="»"/>
              <a:defRPr/>
            </a:lvl8pPr>
            <a:lvl9pPr marL="4114800" lvl="8" indent="-342900" algn="l">
              <a:spcBef>
                <a:spcPts val="360"/>
              </a:spcBef>
              <a:spcAft>
                <a:spcPts val="0"/>
              </a:spcAft>
              <a:buClr>
                <a:srgbClr val="FF33CC"/>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5441154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461063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9311874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6138245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8310308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E0D62-DF54-EBBC-1565-8EF0B37A909C}"/>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AU"/>
          </a:p>
        </p:txBody>
      </p:sp>
      <p:sp>
        <p:nvSpPr>
          <p:cNvPr id="3" name="Subtitle 2">
            <a:extLst>
              <a:ext uri="{FF2B5EF4-FFF2-40B4-BE49-F238E27FC236}">
                <a16:creationId xmlns:a16="http://schemas.microsoft.com/office/drawing/2014/main" id="{CB2F4B45-781C-7AFB-D476-7C709C0D6FD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F5325C7F-B0D9-4324-E38D-C84B13463641}"/>
              </a:ext>
            </a:extLst>
          </p:cNvPr>
          <p:cNvSpPr>
            <a:spLocks noGrp="1"/>
          </p:cNvSpPr>
          <p:nvPr>
            <p:ph type="dt" sz="half" idx="10"/>
          </p:nvPr>
        </p:nvSpPr>
        <p:spPr/>
        <p:txBody>
          <a:bodyPr/>
          <a:lstStyle/>
          <a:p>
            <a:fld id="{9F6AF389-1468-41B8-A2C6-786932235782}" type="datetimeFigureOut">
              <a:rPr lang="en-AU" smtClean="0"/>
              <a:t>7/02/2024</a:t>
            </a:fld>
            <a:endParaRPr lang="en-AU"/>
          </a:p>
        </p:txBody>
      </p:sp>
      <p:sp>
        <p:nvSpPr>
          <p:cNvPr id="5" name="Footer Placeholder 4">
            <a:extLst>
              <a:ext uri="{FF2B5EF4-FFF2-40B4-BE49-F238E27FC236}">
                <a16:creationId xmlns:a16="http://schemas.microsoft.com/office/drawing/2014/main" id="{1E7D283E-DB00-F0CF-025E-A17AC64715F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B287839-747B-3965-D4FA-302F7EECED37}"/>
              </a:ext>
            </a:extLst>
          </p:cNvPr>
          <p:cNvSpPr>
            <a:spLocks noGrp="1"/>
          </p:cNvSpPr>
          <p:nvPr>
            <p:ph type="sldNum" sz="quarter" idx="12"/>
          </p:nvPr>
        </p:nvSpPr>
        <p:spPr/>
        <p:txBody>
          <a:bodyPr/>
          <a:lstStyle/>
          <a:p>
            <a:fld id="{9CDDFADB-B2BB-4D75-95BF-157103709D90}" type="slidenum">
              <a:rPr lang="en-AU" smtClean="0"/>
              <a:t>‹#›</a:t>
            </a:fld>
            <a:endParaRPr lang="en-AU"/>
          </a:p>
        </p:txBody>
      </p:sp>
    </p:spTree>
    <p:extLst>
      <p:ext uri="{BB962C8B-B14F-4D97-AF65-F5344CB8AC3E}">
        <p14:creationId xmlns:p14="http://schemas.microsoft.com/office/powerpoint/2010/main" val="9557947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B4BFC-C193-5BDD-BDC3-FC0D074AA10C}"/>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3C3631C-B6A6-194E-B396-2AC0903B76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AD95E7F8-4CB5-F91B-346F-BC577167F17C}"/>
              </a:ext>
            </a:extLst>
          </p:cNvPr>
          <p:cNvSpPr>
            <a:spLocks noGrp="1"/>
          </p:cNvSpPr>
          <p:nvPr>
            <p:ph type="dt" sz="half" idx="10"/>
          </p:nvPr>
        </p:nvSpPr>
        <p:spPr/>
        <p:txBody>
          <a:bodyPr/>
          <a:lstStyle/>
          <a:p>
            <a:fld id="{9F6AF389-1468-41B8-A2C6-786932235782}" type="datetimeFigureOut">
              <a:rPr lang="en-AU" smtClean="0"/>
              <a:t>7/02/2024</a:t>
            </a:fld>
            <a:endParaRPr lang="en-AU"/>
          </a:p>
        </p:txBody>
      </p:sp>
      <p:sp>
        <p:nvSpPr>
          <p:cNvPr id="5" name="Footer Placeholder 4">
            <a:extLst>
              <a:ext uri="{FF2B5EF4-FFF2-40B4-BE49-F238E27FC236}">
                <a16:creationId xmlns:a16="http://schemas.microsoft.com/office/drawing/2014/main" id="{1E2B9ABB-1FC6-6522-14A0-10417D7F1E8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BE7DC59-6CDA-C1CC-CE9A-A044F920204B}"/>
              </a:ext>
            </a:extLst>
          </p:cNvPr>
          <p:cNvSpPr>
            <a:spLocks noGrp="1"/>
          </p:cNvSpPr>
          <p:nvPr>
            <p:ph type="sldNum" sz="quarter" idx="12"/>
          </p:nvPr>
        </p:nvSpPr>
        <p:spPr/>
        <p:txBody>
          <a:bodyPr/>
          <a:lstStyle/>
          <a:p>
            <a:fld id="{9CDDFADB-B2BB-4D75-95BF-157103709D90}" type="slidenum">
              <a:rPr lang="en-AU" smtClean="0"/>
              <a:t>‹#›</a:t>
            </a:fld>
            <a:endParaRPr lang="en-AU"/>
          </a:p>
        </p:txBody>
      </p:sp>
    </p:spTree>
    <p:extLst>
      <p:ext uri="{BB962C8B-B14F-4D97-AF65-F5344CB8AC3E}">
        <p14:creationId xmlns:p14="http://schemas.microsoft.com/office/powerpoint/2010/main" val="34441770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C11F8-1E4A-B705-C0DC-6D1B70662279}"/>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00CEB101-64DF-9704-64BD-B331945E6C8E}"/>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500CE1-AF04-89F7-B46E-998EA0B6CD5B}"/>
              </a:ext>
            </a:extLst>
          </p:cNvPr>
          <p:cNvSpPr>
            <a:spLocks noGrp="1"/>
          </p:cNvSpPr>
          <p:nvPr>
            <p:ph type="dt" sz="half" idx="10"/>
          </p:nvPr>
        </p:nvSpPr>
        <p:spPr/>
        <p:txBody>
          <a:bodyPr/>
          <a:lstStyle/>
          <a:p>
            <a:fld id="{9F6AF389-1468-41B8-A2C6-786932235782}" type="datetimeFigureOut">
              <a:rPr lang="en-AU" smtClean="0"/>
              <a:t>7/02/2024</a:t>
            </a:fld>
            <a:endParaRPr lang="en-AU"/>
          </a:p>
        </p:txBody>
      </p:sp>
      <p:sp>
        <p:nvSpPr>
          <p:cNvPr id="5" name="Footer Placeholder 4">
            <a:extLst>
              <a:ext uri="{FF2B5EF4-FFF2-40B4-BE49-F238E27FC236}">
                <a16:creationId xmlns:a16="http://schemas.microsoft.com/office/drawing/2014/main" id="{35965951-53A7-7DC2-F318-69CCF2C1CA1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00481A7-BD75-8A66-62DA-A67D18AF4C0B}"/>
              </a:ext>
            </a:extLst>
          </p:cNvPr>
          <p:cNvSpPr>
            <a:spLocks noGrp="1"/>
          </p:cNvSpPr>
          <p:nvPr>
            <p:ph type="sldNum" sz="quarter" idx="12"/>
          </p:nvPr>
        </p:nvSpPr>
        <p:spPr/>
        <p:txBody>
          <a:bodyPr/>
          <a:lstStyle/>
          <a:p>
            <a:fld id="{9CDDFADB-B2BB-4D75-95BF-157103709D90}" type="slidenum">
              <a:rPr lang="en-AU" smtClean="0"/>
              <a:t>‹#›</a:t>
            </a:fld>
            <a:endParaRPr lang="en-AU"/>
          </a:p>
        </p:txBody>
      </p:sp>
    </p:spTree>
    <p:extLst>
      <p:ext uri="{BB962C8B-B14F-4D97-AF65-F5344CB8AC3E}">
        <p14:creationId xmlns:p14="http://schemas.microsoft.com/office/powerpoint/2010/main" val="32038292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BEE3F-C86E-81F3-FF19-8DC30B90172B}"/>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7886D9F0-DB72-274F-F8F3-6F7EEADC8967}"/>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3F0ACC80-0246-2453-89B9-13032959DB34}"/>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8B2BEE4B-60F8-5B8A-8E56-1546FF1398CC}"/>
              </a:ext>
            </a:extLst>
          </p:cNvPr>
          <p:cNvSpPr>
            <a:spLocks noGrp="1"/>
          </p:cNvSpPr>
          <p:nvPr>
            <p:ph type="dt" sz="half" idx="10"/>
          </p:nvPr>
        </p:nvSpPr>
        <p:spPr/>
        <p:txBody>
          <a:bodyPr/>
          <a:lstStyle/>
          <a:p>
            <a:fld id="{9F6AF389-1468-41B8-A2C6-786932235782}" type="datetimeFigureOut">
              <a:rPr lang="en-AU" smtClean="0"/>
              <a:t>7/02/2024</a:t>
            </a:fld>
            <a:endParaRPr lang="en-AU"/>
          </a:p>
        </p:txBody>
      </p:sp>
      <p:sp>
        <p:nvSpPr>
          <p:cNvPr id="6" name="Footer Placeholder 5">
            <a:extLst>
              <a:ext uri="{FF2B5EF4-FFF2-40B4-BE49-F238E27FC236}">
                <a16:creationId xmlns:a16="http://schemas.microsoft.com/office/drawing/2014/main" id="{09A52C72-9C05-F7D4-39BC-DF05485163B7}"/>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1257B591-54B4-6DFC-28F9-91894C69866B}"/>
              </a:ext>
            </a:extLst>
          </p:cNvPr>
          <p:cNvSpPr>
            <a:spLocks noGrp="1"/>
          </p:cNvSpPr>
          <p:nvPr>
            <p:ph type="sldNum" sz="quarter" idx="12"/>
          </p:nvPr>
        </p:nvSpPr>
        <p:spPr/>
        <p:txBody>
          <a:bodyPr/>
          <a:lstStyle/>
          <a:p>
            <a:fld id="{9CDDFADB-B2BB-4D75-95BF-157103709D90}" type="slidenum">
              <a:rPr lang="en-AU" smtClean="0"/>
              <a:t>‹#›</a:t>
            </a:fld>
            <a:endParaRPr lang="en-AU"/>
          </a:p>
        </p:txBody>
      </p:sp>
    </p:spTree>
    <p:extLst>
      <p:ext uri="{BB962C8B-B14F-4D97-AF65-F5344CB8AC3E}">
        <p14:creationId xmlns:p14="http://schemas.microsoft.com/office/powerpoint/2010/main" val="4969707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72477-64A6-2A74-6917-7E77BA5210D8}"/>
              </a:ext>
            </a:extLst>
          </p:cNvPr>
          <p:cNvSpPr>
            <a:spLocks noGrp="1"/>
          </p:cNvSpPr>
          <p:nvPr>
            <p:ph type="title"/>
          </p:nvPr>
        </p:nvSpPr>
        <p:spPr>
          <a:xfrm>
            <a:off x="629841" y="273844"/>
            <a:ext cx="7886700" cy="994172"/>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F4E2FB34-1DCF-24BB-5F68-A9A3A71062D3}"/>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4DB61EE-19BF-F484-B60C-FCBAEE740DC5}"/>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5AC46234-BD85-CAE9-D935-913AA24870C9}"/>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FC73F9D-89F2-5BC2-721D-FD8A79092E3B}"/>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794324A7-0EAB-33FA-915D-BCD6432630BE}"/>
              </a:ext>
            </a:extLst>
          </p:cNvPr>
          <p:cNvSpPr>
            <a:spLocks noGrp="1"/>
          </p:cNvSpPr>
          <p:nvPr>
            <p:ph type="dt" sz="half" idx="10"/>
          </p:nvPr>
        </p:nvSpPr>
        <p:spPr/>
        <p:txBody>
          <a:bodyPr/>
          <a:lstStyle/>
          <a:p>
            <a:fld id="{9F6AF389-1468-41B8-A2C6-786932235782}" type="datetimeFigureOut">
              <a:rPr lang="en-AU" smtClean="0"/>
              <a:t>7/02/2024</a:t>
            </a:fld>
            <a:endParaRPr lang="en-AU"/>
          </a:p>
        </p:txBody>
      </p:sp>
      <p:sp>
        <p:nvSpPr>
          <p:cNvPr id="8" name="Footer Placeholder 7">
            <a:extLst>
              <a:ext uri="{FF2B5EF4-FFF2-40B4-BE49-F238E27FC236}">
                <a16:creationId xmlns:a16="http://schemas.microsoft.com/office/drawing/2014/main" id="{CE50E959-214A-76A1-5EA0-05EF130A1DAB}"/>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020409A8-1A59-1D1E-E032-E43B89B3CF73}"/>
              </a:ext>
            </a:extLst>
          </p:cNvPr>
          <p:cNvSpPr>
            <a:spLocks noGrp="1"/>
          </p:cNvSpPr>
          <p:nvPr>
            <p:ph type="sldNum" sz="quarter" idx="12"/>
          </p:nvPr>
        </p:nvSpPr>
        <p:spPr/>
        <p:txBody>
          <a:bodyPr/>
          <a:lstStyle/>
          <a:p>
            <a:fld id="{9CDDFADB-B2BB-4D75-95BF-157103709D90}" type="slidenum">
              <a:rPr lang="en-AU" smtClean="0"/>
              <a:t>‹#›</a:t>
            </a:fld>
            <a:endParaRPr lang="en-AU"/>
          </a:p>
        </p:txBody>
      </p:sp>
    </p:spTree>
    <p:extLst>
      <p:ext uri="{BB962C8B-B14F-4D97-AF65-F5344CB8AC3E}">
        <p14:creationId xmlns:p14="http://schemas.microsoft.com/office/powerpoint/2010/main" val="25158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Subtitle Only">
  <p:cSld name="Title and Subtitle Only">
    <p:spTree>
      <p:nvGrpSpPr>
        <p:cNvPr id="1" name="Shape 34"/>
        <p:cNvGrpSpPr/>
        <p:nvPr/>
      </p:nvGrpSpPr>
      <p:grpSpPr>
        <a:xfrm>
          <a:off x="0" y="0"/>
          <a:ext cx="0" cy="0"/>
          <a:chOff x="0" y="0"/>
          <a:chExt cx="0" cy="0"/>
        </a:xfrm>
      </p:grpSpPr>
      <p:sp>
        <p:nvSpPr>
          <p:cNvPr id="35" name="Google Shape;35;p57"/>
          <p:cNvSpPr txBox="1">
            <a:spLocks noGrp="1"/>
          </p:cNvSpPr>
          <p:nvPr>
            <p:ph type="dt" idx="10"/>
          </p:nvPr>
        </p:nvSpPr>
        <p:spPr>
          <a:xfrm>
            <a:off x="521492" y="4754795"/>
            <a:ext cx="927362" cy="273844"/>
          </a:xfrm>
          <a:prstGeom prst="rect">
            <a:avLst/>
          </a:prstGeom>
          <a:noFill/>
          <a:ln>
            <a:noFill/>
          </a:ln>
        </p:spPr>
        <p:txBody>
          <a:bodyPr spcFirstLastPara="1" wrap="square" lIns="91425" tIns="45700" rIns="91425" bIns="45700" anchor="b" anchorCtr="0">
            <a:noAutofit/>
          </a:bodyPr>
          <a:lstStyle>
            <a:lvl1pPr marR="0" lvl="0" algn="l" rtl="0">
              <a:spcBef>
                <a:spcPts val="113"/>
              </a:spcBef>
              <a:spcAft>
                <a:spcPts val="0"/>
              </a:spcAft>
              <a:buClr>
                <a:srgbClr val="000066"/>
              </a:buClr>
              <a:buSzPts val="450"/>
              <a:buFont typeface="Open Sans"/>
              <a:buChar char="•"/>
              <a:defRPr sz="450">
                <a:solidFill>
                  <a:srgbClr val="0F4578"/>
                </a:solidFill>
                <a:latin typeface="Open Sans"/>
                <a:ea typeface="Open Sans"/>
                <a:cs typeface="Open Sans"/>
                <a:sym typeface="Open Sans"/>
              </a:defRPr>
            </a:lvl1pPr>
            <a:lvl2pPr marR="0" lvl="1" algn="l" rtl="0">
              <a:spcBef>
                <a:spcPts val="600"/>
              </a:spcBef>
              <a:spcAft>
                <a:spcPts val="0"/>
              </a:spcAft>
              <a:buClr>
                <a:srgbClr val="000066"/>
              </a:buClr>
              <a:buSzPts val="2400"/>
              <a:buFont typeface="Tahoma"/>
              <a:buChar char="•"/>
              <a:defRPr sz="2400" b="0" i="0" u="none" strike="noStrike" cap="none">
                <a:solidFill>
                  <a:srgbClr val="000066"/>
                </a:solidFill>
                <a:latin typeface="Tahoma"/>
                <a:ea typeface="Tahoma"/>
                <a:cs typeface="Tahoma"/>
                <a:sym typeface="Tahoma"/>
              </a:defRPr>
            </a:lvl2pPr>
            <a:lvl3pPr marR="0" lvl="2" algn="l" rtl="0">
              <a:spcBef>
                <a:spcPts val="600"/>
              </a:spcBef>
              <a:spcAft>
                <a:spcPts val="0"/>
              </a:spcAft>
              <a:buClr>
                <a:srgbClr val="000066"/>
              </a:buClr>
              <a:buSzPts val="2400"/>
              <a:buFont typeface="Tahoma"/>
              <a:buChar char="•"/>
              <a:defRPr sz="2400" b="0" i="0" u="none" strike="noStrike" cap="none">
                <a:solidFill>
                  <a:srgbClr val="000066"/>
                </a:solidFill>
                <a:latin typeface="Tahoma"/>
                <a:ea typeface="Tahoma"/>
                <a:cs typeface="Tahoma"/>
                <a:sym typeface="Tahoma"/>
              </a:defRPr>
            </a:lvl3pPr>
            <a:lvl4pPr marR="0" lvl="3" algn="l" rtl="0">
              <a:spcBef>
                <a:spcPts val="600"/>
              </a:spcBef>
              <a:spcAft>
                <a:spcPts val="0"/>
              </a:spcAft>
              <a:buClr>
                <a:srgbClr val="000066"/>
              </a:buClr>
              <a:buSzPts val="2400"/>
              <a:buFont typeface="Tahoma"/>
              <a:buChar char="•"/>
              <a:defRPr sz="2400" b="0" i="0" u="none" strike="noStrike" cap="none">
                <a:solidFill>
                  <a:srgbClr val="000066"/>
                </a:solidFill>
                <a:latin typeface="Tahoma"/>
                <a:ea typeface="Tahoma"/>
                <a:cs typeface="Tahoma"/>
                <a:sym typeface="Tahoma"/>
              </a:defRPr>
            </a:lvl4pPr>
            <a:lvl5pPr marR="0" lvl="4" algn="l" rtl="0">
              <a:spcBef>
                <a:spcPts val="600"/>
              </a:spcBef>
              <a:spcAft>
                <a:spcPts val="0"/>
              </a:spcAft>
              <a:buClr>
                <a:srgbClr val="000066"/>
              </a:buClr>
              <a:buSzPts val="2400"/>
              <a:buFont typeface="Tahoma"/>
              <a:buChar char="•"/>
              <a:defRPr sz="2400" b="0" i="0" u="none" strike="noStrike" cap="none">
                <a:solidFill>
                  <a:srgbClr val="000066"/>
                </a:solidFill>
                <a:latin typeface="Tahoma"/>
                <a:ea typeface="Tahoma"/>
                <a:cs typeface="Tahoma"/>
                <a:sym typeface="Tahoma"/>
              </a:defRPr>
            </a:lvl5pPr>
            <a:lvl6pPr marR="0" lvl="5" algn="l" rtl="0">
              <a:spcBef>
                <a:spcPts val="0"/>
              </a:spcBef>
              <a:spcAft>
                <a:spcPts val="0"/>
              </a:spcAft>
              <a:buSzPts val="1400"/>
              <a:buNone/>
              <a:defRPr sz="2400" b="0" i="0" u="none" strike="noStrike" cap="none">
                <a:solidFill>
                  <a:srgbClr val="000066"/>
                </a:solidFill>
                <a:latin typeface="Tahoma"/>
                <a:ea typeface="Tahoma"/>
                <a:cs typeface="Tahoma"/>
                <a:sym typeface="Tahoma"/>
              </a:defRPr>
            </a:lvl6pPr>
            <a:lvl7pPr marR="0" lvl="6" algn="l" rtl="0">
              <a:spcBef>
                <a:spcPts val="0"/>
              </a:spcBef>
              <a:spcAft>
                <a:spcPts val="0"/>
              </a:spcAft>
              <a:buSzPts val="1400"/>
              <a:buNone/>
              <a:defRPr sz="2400" b="0" i="0" u="none" strike="noStrike" cap="none">
                <a:solidFill>
                  <a:srgbClr val="000066"/>
                </a:solidFill>
                <a:latin typeface="Tahoma"/>
                <a:ea typeface="Tahoma"/>
                <a:cs typeface="Tahoma"/>
                <a:sym typeface="Tahoma"/>
              </a:defRPr>
            </a:lvl7pPr>
            <a:lvl8pPr marR="0" lvl="7" algn="l" rtl="0">
              <a:spcBef>
                <a:spcPts val="0"/>
              </a:spcBef>
              <a:spcAft>
                <a:spcPts val="0"/>
              </a:spcAft>
              <a:buSzPts val="1400"/>
              <a:buNone/>
              <a:defRPr sz="2400" b="0" i="0" u="none" strike="noStrike" cap="none">
                <a:solidFill>
                  <a:srgbClr val="000066"/>
                </a:solidFill>
                <a:latin typeface="Tahoma"/>
                <a:ea typeface="Tahoma"/>
                <a:cs typeface="Tahoma"/>
                <a:sym typeface="Tahoma"/>
              </a:defRPr>
            </a:lvl8pPr>
            <a:lvl9pPr marR="0" lvl="8" algn="l" rtl="0">
              <a:spcBef>
                <a:spcPts val="0"/>
              </a:spcBef>
              <a:spcAft>
                <a:spcPts val="0"/>
              </a:spcAft>
              <a:buSzPts val="1400"/>
              <a:buNone/>
              <a:defRPr sz="2400" b="0" i="0" u="none" strike="noStrike" cap="none">
                <a:solidFill>
                  <a:srgbClr val="000066"/>
                </a:solidFill>
                <a:latin typeface="Tahoma"/>
                <a:ea typeface="Tahoma"/>
                <a:cs typeface="Tahoma"/>
                <a:sym typeface="Tahoma"/>
              </a:defRPr>
            </a:lvl9pPr>
          </a:lstStyle>
          <a:p>
            <a:endParaRPr/>
          </a:p>
        </p:txBody>
      </p:sp>
      <p:sp>
        <p:nvSpPr>
          <p:cNvPr id="36" name="Google Shape;36;p57"/>
          <p:cNvSpPr txBox="1">
            <a:spLocks noGrp="1"/>
          </p:cNvSpPr>
          <p:nvPr>
            <p:ph type="ftr" idx="11"/>
          </p:nvPr>
        </p:nvSpPr>
        <p:spPr>
          <a:xfrm>
            <a:off x="1662840" y="4754795"/>
            <a:ext cx="5292962" cy="273844"/>
          </a:xfrm>
          <a:prstGeom prst="rect">
            <a:avLst/>
          </a:prstGeom>
          <a:noFill/>
          <a:ln>
            <a:noFill/>
          </a:ln>
        </p:spPr>
        <p:txBody>
          <a:bodyPr spcFirstLastPara="1" wrap="square" lIns="91425" tIns="45700" rIns="91425" bIns="45700" anchor="b" anchorCtr="0">
            <a:noAutofit/>
          </a:bodyPr>
          <a:lstStyle>
            <a:lvl1pPr marR="0" lvl="0" algn="ctr" rtl="0">
              <a:spcBef>
                <a:spcPts val="113"/>
              </a:spcBef>
              <a:spcAft>
                <a:spcPts val="0"/>
              </a:spcAft>
              <a:buClr>
                <a:srgbClr val="000066"/>
              </a:buClr>
              <a:buSzPts val="450"/>
              <a:buFont typeface="Open Sans"/>
              <a:buChar char="•"/>
              <a:defRPr sz="450">
                <a:solidFill>
                  <a:srgbClr val="0F4578"/>
                </a:solidFill>
                <a:latin typeface="Open Sans"/>
                <a:ea typeface="Open Sans"/>
                <a:cs typeface="Open Sans"/>
                <a:sym typeface="Open Sans"/>
              </a:defRPr>
            </a:lvl1pPr>
            <a:lvl2pPr marR="0" lvl="1" algn="l" rtl="0">
              <a:spcBef>
                <a:spcPts val="600"/>
              </a:spcBef>
              <a:spcAft>
                <a:spcPts val="0"/>
              </a:spcAft>
              <a:buClr>
                <a:srgbClr val="000066"/>
              </a:buClr>
              <a:buSzPts val="2400"/>
              <a:buFont typeface="Tahoma"/>
              <a:buChar char="•"/>
              <a:defRPr sz="2400" b="0" i="0" u="none" strike="noStrike" cap="none">
                <a:solidFill>
                  <a:srgbClr val="000066"/>
                </a:solidFill>
                <a:latin typeface="Tahoma"/>
                <a:ea typeface="Tahoma"/>
                <a:cs typeface="Tahoma"/>
                <a:sym typeface="Tahoma"/>
              </a:defRPr>
            </a:lvl2pPr>
            <a:lvl3pPr marR="0" lvl="2" algn="l" rtl="0">
              <a:spcBef>
                <a:spcPts val="600"/>
              </a:spcBef>
              <a:spcAft>
                <a:spcPts val="0"/>
              </a:spcAft>
              <a:buClr>
                <a:srgbClr val="000066"/>
              </a:buClr>
              <a:buSzPts val="2400"/>
              <a:buFont typeface="Tahoma"/>
              <a:buChar char="•"/>
              <a:defRPr sz="2400" b="0" i="0" u="none" strike="noStrike" cap="none">
                <a:solidFill>
                  <a:srgbClr val="000066"/>
                </a:solidFill>
                <a:latin typeface="Tahoma"/>
                <a:ea typeface="Tahoma"/>
                <a:cs typeface="Tahoma"/>
                <a:sym typeface="Tahoma"/>
              </a:defRPr>
            </a:lvl3pPr>
            <a:lvl4pPr marR="0" lvl="3" algn="l" rtl="0">
              <a:spcBef>
                <a:spcPts val="600"/>
              </a:spcBef>
              <a:spcAft>
                <a:spcPts val="0"/>
              </a:spcAft>
              <a:buClr>
                <a:srgbClr val="000066"/>
              </a:buClr>
              <a:buSzPts val="2400"/>
              <a:buFont typeface="Tahoma"/>
              <a:buChar char="•"/>
              <a:defRPr sz="2400" b="0" i="0" u="none" strike="noStrike" cap="none">
                <a:solidFill>
                  <a:srgbClr val="000066"/>
                </a:solidFill>
                <a:latin typeface="Tahoma"/>
                <a:ea typeface="Tahoma"/>
                <a:cs typeface="Tahoma"/>
                <a:sym typeface="Tahoma"/>
              </a:defRPr>
            </a:lvl4pPr>
            <a:lvl5pPr marR="0" lvl="4" algn="l" rtl="0">
              <a:spcBef>
                <a:spcPts val="600"/>
              </a:spcBef>
              <a:spcAft>
                <a:spcPts val="0"/>
              </a:spcAft>
              <a:buClr>
                <a:srgbClr val="000066"/>
              </a:buClr>
              <a:buSzPts val="2400"/>
              <a:buFont typeface="Tahoma"/>
              <a:buChar char="•"/>
              <a:defRPr sz="2400" b="0" i="0" u="none" strike="noStrike" cap="none">
                <a:solidFill>
                  <a:srgbClr val="000066"/>
                </a:solidFill>
                <a:latin typeface="Tahoma"/>
                <a:ea typeface="Tahoma"/>
                <a:cs typeface="Tahoma"/>
                <a:sym typeface="Tahoma"/>
              </a:defRPr>
            </a:lvl5pPr>
            <a:lvl6pPr marR="0" lvl="5" algn="l" rtl="0">
              <a:spcBef>
                <a:spcPts val="0"/>
              </a:spcBef>
              <a:spcAft>
                <a:spcPts val="0"/>
              </a:spcAft>
              <a:buSzPts val="1400"/>
              <a:buNone/>
              <a:defRPr sz="2400" b="0" i="0" u="none" strike="noStrike" cap="none">
                <a:solidFill>
                  <a:srgbClr val="000066"/>
                </a:solidFill>
                <a:latin typeface="Tahoma"/>
                <a:ea typeface="Tahoma"/>
                <a:cs typeface="Tahoma"/>
                <a:sym typeface="Tahoma"/>
              </a:defRPr>
            </a:lvl6pPr>
            <a:lvl7pPr marR="0" lvl="6" algn="l" rtl="0">
              <a:spcBef>
                <a:spcPts val="0"/>
              </a:spcBef>
              <a:spcAft>
                <a:spcPts val="0"/>
              </a:spcAft>
              <a:buSzPts val="1400"/>
              <a:buNone/>
              <a:defRPr sz="2400" b="0" i="0" u="none" strike="noStrike" cap="none">
                <a:solidFill>
                  <a:srgbClr val="000066"/>
                </a:solidFill>
                <a:latin typeface="Tahoma"/>
                <a:ea typeface="Tahoma"/>
                <a:cs typeface="Tahoma"/>
                <a:sym typeface="Tahoma"/>
              </a:defRPr>
            </a:lvl7pPr>
            <a:lvl8pPr marR="0" lvl="7" algn="l" rtl="0">
              <a:spcBef>
                <a:spcPts val="0"/>
              </a:spcBef>
              <a:spcAft>
                <a:spcPts val="0"/>
              </a:spcAft>
              <a:buSzPts val="1400"/>
              <a:buNone/>
              <a:defRPr sz="2400" b="0" i="0" u="none" strike="noStrike" cap="none">
                <a:solidFill>
                  <a:srgbClr val="000066"/>
                </a:solidFill>
                <a:latin typeface="Tahoma"/>
                <a:ea typeface="Tahoma"/>
                <a:cs typeface="Tahoma"/>
                <a:sym typeface="Tahoma"/>
              </a:defRPr>
            </a:lvl8pPr>
            <a:lvl9pPr marR="0" lvl="8" algn="l" rtl="0">
              <a:spcBef>
                <a:spcPts val="0"/>
              </a:spcBef>
              <a:spcAft>
                <a:spcPts val="0"/>
              </a:spcAft>
              <a:buSzPts val="1400"/>
              <a:buNone/>
              <a:defRPr sz="2400" b="0" i="0" u="none" strike="noStrike" cap="none">
                <a:solidFill>
                  <a:srgbClr val="000066"/>
                </a:solidFill>
                <a:latin typeface="Tahoma"/>
                <a:ea typeface="Tahoma"/>
                <a:cs typeface="Tahoma"/>
                <a:sym typeface="Tahoma"/>
              </a:defRPr>
            </a:lvl9pPr>
          </a:lstStyle>
          <a:p>
            <a:endParaRPr/>
          </a:p>
        </p:txBody>
      </p:sp>
      <p:sp>
        <p:nvSpPr>
          <p:cNvPr id="37" name="Google Shape;37;p57"/>
          <p:cNvSpPr txBox="1">
            <a:spLocks noGrp="1"/>
          </p:cNvSpPr>
          <p:nvPr>
            <p:ph type="sldNum" idx="12"/>
          </p:nvPr>
        </p:nvSpPr>
        <p:spPr>
          <a:xfrm>
            <a:off x="7169789" y="4754795"/>
            <a:ext cx="913363" cy="273844"/>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spcAft>
                <a:spcPts val="0"/>
              </a:spcAft>
              <a:buClr>
                <a:srgbClr val="000066"/>
              </a:buClr>
              <a:buSzPts val="450"/>
              <a:buFont typeface="Open Sans"/>
              <a:buNone/>
              <a:defRPr sz="450">
                <a:solidFill>
                  <a:srgbClr val="0F4578"/>
                </a:solidFill>
                <a:latin typeface="Open Sans"/>
                <a:ea typeface="Open Sans"/>
                <a:cs typeface="Open Sans"/>
                <a:sym typeface="Open Sans"/>
              </a:defRPr>
            </a:lvl1pPr>
            <a:lvl2pPr marL="0" marR="0" lvl="1" indent="0" algn="r" rtl="0">
              <a:spcBef>
                <a:spcPts val="0"/>
              </a:spcBef>
              <a:spcAft>
                <a:spcPts val="0"/>
              </a:spcAft>
              <a:buClr>
                <a:srgbClr val="000066"/>
              </a:buClr>
              <a:buSzPts val="450"/>
              <a:buFont typeface="Open Sans"/>
              <a:buNone/>
              <a:defRPr sz="450">
                <a:solidFill>
                  <a:srgbClr val="0F4578"/>
                </a:solidFill>
                <a:latin typeface="Open Sans"/>
                <a:ea typeface="Open Sans"/>
                <a:cs typeface="Open Sans"/>
                <a:sym typeface="Open Sans"/>
              </a:defRPr>
            </a:lvl2pPr>
            <a:lvl3pPr marL="0" marR="0" lvl="2" indent="0" algn="r" rtl="0">
              <a:spcBef>
                <a:spcPts val="0"/>
              </a:spcBef>
              <a:spcAft>
                <a:spcPts val="0"/>
              </a:spcAft>
              <a:buClr>
                <a:srgbClr val="000066"/>
              </a:buClr>
              <a:buSzPts val="450"/>
              <a:buFont typeface="Open Sans"/>
              <a:buNone/>
              <a:defRPr sz="450">
                <a:solidFill>
                  <a:srgbClr val="0F4578"/>
                </a:solidFill>
                <a:latin typeface="Open Sans"/>
                <a:ea typeface="Open Sans"/>
                <a:cs typeface="Open Sans"/>
                <a:sym typeface="Open Sans"/>
              </a:defRPr>
            </a:lvl3pPr>
            <a:lvl4pPr marL="0" marR="0" lvl="3" indent="0" algn="r" rtl="0">
              <a:spcBef>
                <a:spcPts val="0"/>
              </a:spcBef>
              <a:spcAft>
                <a:spcPts val="0"/>
              </a:spcAft>
              <a:buClr>
                <a:srgbClr val="000066"/>
              </a:buClr>
              <a:buSzPts val="450"/>
              <a:buFont typeface="Open Sans"/>
              <a:buNone/>
              <a:defRPr sz="450">
                <a:solidFill>
                  <a:srgbClr val="0F4578"/>
                </a:solidFill>
                <a:latin typeface="Open Sans"/>
                <a:ea typeface="Open Sans"/>
                <a:cs typeface="Open Sans"/>
                <a:sym typeface="Open Sans"/>
              </a:defRPr>
            </a:lvl4pPr>
            <a:lvl5pPr marL="0" marR="0" lvl="4" indent="0" algn="r" rtl="0">
              <a:spcBef>
                <a:spcPts val="0"/>
              </a:spcBef>
              <a:spcAft>
                <a:spcPts val="0"/>
              </a:spcAft>
              <a:buClr>
                <a:srgbClr val="000066"/>
              </a:buClr>
              <a:buSzPts val="450"/>
              <a:buFont typeface="Open Sans"/>
              <a:buNone/>
              <a:defRPr sz="450">
                <a:solidFill>
                  <a:srgbClr val="0F4578"/>
                </a:solidFill>
                <a:latin typeface="Open Sans"/>
                <a:ea typeface="Open Sans"/>
                <a:cs typeface="Open Sans"/>
                <a:sym typeface="Open Sans"/>
              </a:defRPr>
            </a:lvl5pPr>
            <a:lvl6pPr marL="0" marR="0" lvl="5" indent="0" algn="r" rtl="0">
              <a:spcBef>
                <a:spcPts val="0"/>
              </a:spcBef>
              <a:spcAft>
                <a:spcPts val="0"/>
              </a:spcAft>
              <a:buClr>
                <a:srgbClr val="000066"/>
              </a:buClr>
              <a:buSzPts val="450"/>
              <a:buFont typeface="Open Sans"/>
              <a:buNone/>
              <a:defRPr sz="450">
                <a:solidFill>
                  <a:srgbClr val="0F4578"/>
                </a:solidFill>
                <a:latin typeface="Open Sans"/>
                <a:ea typeface="Open Sans"/>
                <a:cs typeface="Open Sans"/>
                <a:sym typeface="Open Sans"/>
              </a:defRPr>
            </a:lvl6pPr>
            <a:lvl7pPr marL="0" marR="0" lvl="6" indent="0" algn="r" rtl="0">
              <a:spcBef>
                <a:spcPts val="0"/>
              </a:spcBef>
              <a:spcAft>
                <a:spcPts val="0"/>
              </a:spcAft>
              <a:buClr>
                <a:srgbClr val="000066"/>
              </a:buClr>
              <a:buSzPts val="450"/>
              <a:buFont typeface="Open Sans"/>
              <a:buNone/>
              <a:defRPr sz="450">
                <a:solidFill>
                  <a:srgbClr val="0F4578"/>
                </a:solidFill>
                <a:latin typeface="Open Sans"/>
                <a:ea typeface="Open Sans"/>
                <a:cs typeface="Open Sans"/>
                <a:sym typeface="Open Sans"/>
              </a:defRPr>
            </a:lvl7pPr>
            <a:lvl8pPr marL="0" marR="0" lvl="7" indent="0" algn="r" rtl="0">
              <a:spcBef>
                <a:spcPts val="0"/>
              </a:spcBef>
              <a:spcAft>
                <a:spcPts val="0"/>
              </a:spcAft>
              <a:buClr>
                <a:srgbClr val="000066"/>
              </a:buClr>
              <a:buSzPts val="450"/>
              <a:buFont typeface="Open Sans"/>
              <a:buNone/>
              <a:defRPr sz="450">
                <a:solidFill>
                  <a:srgbClr val="0F4578"/>
                </a:solidFill>
                <a:latin typeface="Open Sans"/>
                <a:ea typeface="Open Sans"/>
                <a:cs typeface="Open Sans"/>
                <a:sym typeface="Open Sans"/>
              </a:defRPr>
            </a:lvl8pPr>
            <a:lvl9pPr marL="0" marR="0" lvl="8" indent="0" algn="r" rtl="0">
              <a:spcBef>
                <a:spcPts val="0"/>
              </a:spcBef>
              <a:spcAft>
                <a:spcPts val="0"/>
              </a:spcAft>
              <a:buClr>
                <a:srgbClr val="000066"/>
              </a:buClr>
              <a:buSzPts val="450"/>
              <a:buFont typeface="Open Sans"/>
              <a:buNone/>
              <a:defRPr sz="450">
                <a:solidFill>
                  <a:srgbClr val="0F4578"/>
                </a:solidFill>
                <a:latin typeface="Open Sans"/>
                <a:ea typeface="Open Sans"/>
                <a:cs typeface="Open Sans"/>
                <a:sym typeface="Open Sans"/>
              </a:defRPr>
            </a:lvl9pPr>
          </a:lstStyle>
          <a:p>
            <a:pPr marL="0" lvl="0" indent="-28575" algn="r" rtl="0">
              <a:spcBef>
                <a:spcPts val="0"/>
              </a:spcBef>
              <a:spcAft>
                <a:spcPts val="0"/>
              </a:spcAft>
              <a:buClr>
                <a:srgbClr val="000066"/>
              </a:buClr>
              <a:buSzPts val="450"/>
              <a:buFont typeface="Open Sans"/>
              <a:buChar char="•"/>
            </a:pPr>
            <a:fld id="{00000000-1234-1234-1234-123412341234}" type="slidenum">
              <a:rPr lang="en-US"/>
              <a:t>‹#›</a:t>
            </a:fld>
            <a:endParaRPr/>
          </a:p>
        </p:txBody>
      </p:sp>
      <p:sp>
        <p:nvSpPr>
          <p:cNvPr id="38" name="Google Shape;38;p57"/>
          <p:cNvSpPr txBox="1">
            <a:spLocks noGrp="1"/>
          </p:cNvSpPr>
          <p:nvPr>
            <p:ph type="body" idx="1"/>
          </p:nvPr>
        </p:nvSpPr>
        <p:spPr>
          <a:xfrm>
            <a:off x="384808" y="724280"/>
            <a:ext cx="8377959" cy="351000"/>
          </a:xfrm>
          <a:prstGeom prst="rect">
            <a:avLst/>
          </a:prstGeom>
          <a:noFill/>
          <a:ln>
            <a:noFill/>
          </a:ln>
        </p:spPr>
        <p:txBody>
          <a:bodyPr spcFirstLastPara="1" wrap="square" lIns="90475" tIns="44450" rIns="90475" bIns="44450" anchor="t" anchorCtr="0">
            <a:normAutofit/>
          </a:bodyPr>
          <a:lstStyle>
            <a:lvl1pPr marL="457200" lvl="0" indent="-228600" algn="l">
              <a:spcBef>
                <a:spcPts val="338"/>
              </a:spcBef>
              <a:spcAft>
                <a:spcPts val="0"/>
              </a:spcAft>
              <a:buSzPts val="1350"/>
              <a:buFont typeface="Open Sans"/>
              <a:buNone/>
              <a:defRPr sz="1350">
                <a:solidFill>
                  <a:srgbClr val="36DCEB"/>
                </a:solidFill>
                <a:latin typeface="Open Sans"/>
                <a:ea typeface="Open Sans"/>
                <a:cs typeface="Open Sans"/>
                <a:sym typeface="Open Sans"/>
              </a:defRPr>
            </a:lvl1pPr>
            <a:lvl2pPr marL="914400" lvl="1" indent="-314325" algn="l">
              <a:spcBef>
                <a:spcPts val="450"/>
              </a:spcBef>
              <a:spcAft>
                <a:spcPts val="0"/>
              </a:spcAft>
              <a:buSzPts val="1350"/>
              <a:buFont typeface="Tahoma"/>
              <a:buChar char="•"/>
              <a:defRPr>
                <a:solidFill>
                  <a:srgbClr val="4D4D4D"/>
                </a:solidFill>
              </a:defRPr>
            </a:lvl2pPr>
            <a:lvl3pPr marL="1371600" lvl="2" indent="-300037" algn="l">
              <a:spcBef>
                <a:spcPts val="375"/>
              </a:spcBef>
              <a:spcAft>
                <a:spcPts val="0"/>
              </a:spcAft>
              <a:buSzPts val="1125"/>
              <a:buFont typeface="Tahoma"/>
              <a:buChar char="•"/>
              <a:defRPr>
                <a:solidFill>
                  <a:srgbClr val="4D4D4D"/>
                </a:solidFill>
              </a:defRPr>
            </a:lvl3pPr>
            <a:lvl4pPr marL="1828800" lvl="3" indent="-342900" algn="l">
              <a:spcBef>
                <a:spcPts val="360"/>
              </a:spcBef>
              <a:spcAft>
                <a:spcPts val="0"/>
              </a:spcAft>
              <a:buClr>
                <a:srgbClr val="4D4D4D"/>
              </a:buClr>
              <a:buSzPts val="1800"/>
              <a:buFont typeface="Arial"/>
              <a:buChar char="–"/>
              <a:defRPr>
                <a:solidFill>
                  <a:srgbClr val="4D4D4D"/>
                </a:solidFill>
              </a:defRPr>
            </a:lvl4pPr>
            <a:lvl5pPr marL="2286000" lvl="4" indent="-304800" algn="l">
              <a:spcBef>
                <a:spcPts val="240"/>
              </a:spcBef>
              <a:spcAft>
                <a:spcPts val="0"/>
              </a:spcAft>
              <a:buClr>
                <a:srgbClr val="4D4D4D"/>
              </a:buClr>
              <a:buSzPts val="1200"/>
              <a:buFont typeface="Arial"/>
              <a:buChar char="»"/>
              <a:defRPr>
                <a:solidFill>
                  <a:srgbClr val="4D4D4D"/>
                </a:solidFill>
              </a:defRPr>
            </a:lvl5pPr>
            <a:lvl6pPr marL="2743200" lvl="5" indent="-342900" algn="l">
              <a:spcBef>
                <a:spcPts val="360"/>
              </a:spcBef>
              <a:spcAft>
                <a:spcPts val="0"/>
              </a:spcAft>
              <a:buClr>
                <a:srgbClr val="FF33CC"/>
              </a:buClr>
              <a:buSzPts val="1800"/>
              <a:buChar char="»"/>
              <a:defRPr/>
            </a:lvl6pPr>
            <a:lvl7pPr marL="3200400" lvl="6" indent="-342900" algn="l">
              <a:spcBef>
                <a:spcPts val="360"/>
              </a:spcBef>
              <a:spcAft>
                <a:spcPts val="0"/>
              </a:spcAft>
              <a:buClr>
                <a:srgbClr val="FF33CC"/>
              </a:buClr>
              <a:buSzPts val="1800"/>
              <a:buChar char="»"/>
              <a:defRPr/>
            </a:lvl7pPr>
            <a:lvl8pPr marL="3657600" lvl="7" indent="-342900" algn="l">
              <a:spcBef>
                <a:spcPts val="360"/>
              </a:spcBef>
              <a:spcAft>
                <a:spcPts val="0"/>
              </a:spcAft>
              <a:buClr>
                <a:srgbClr val="FF33CC"/>
              </a:buClr>
              <a:buSzPts val="1800"/>
              <a:buChar char="»"/>
              <a:defRPr/>
            </a:lvl8pPr>
            <a:lvl9pPr marL="4114800" lvl="8" indent="-342900" algn="l">
              <a:spcBef>
                <a:spcPts val="360"/>
              </a:spcBef>
              <a:spcAft>
                <a:spcPts val="0"/>
              </a:spcAft>
              <a:buClr>
                <a:srgbClr val="FF33CC"/>
              </a:buClr>
              <a:buSzPts val="1800"/>
              <a:buChar char="»"/>
              <a:defRPr/>
            </a:lvl9pPr>
          </a:lstStyle>
          <a:p>
            <a:endParaRPr/>
          </a:p>
        </p:txBody>
      </p:sp>
      <p:sp>
        <p:nvSpPr>
          <p:cNvPr id="39" name="Google Shape;39;p57"/>
          <p:cNvSpPr txBox="1">
            <a:spLocks noGrp="1"/>
          </p:cNvSpPr>
          <p:nvPr>
            <p:ph type="title"/>
          </p:nvPr>
        </p:nvSpPr>
        <p:spPr>
          <a:xfrm>
            <a:off x="384808" y="337642"/>
            <a:ext cx="8377959" cy="3780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SzPts val="1400"/>
              <a:buNone/>
              <a:defRPr/>
            </a:lvl1pPr>
            <a:lvl2pPr lvl="1" algn="ctr">
              <a:lnSpc>
                <a:spcPct val="90000"/>
              </a:lnSpc>
              <a:spcBef>
                <a:spcPts val="0"/>
              </a:spcBef>
              <a:spcAft>
                <a:spcPts val="0"/>
              </a:spcAft>
              <a:buSzPts val="1400"/>
              <a:buNone/>
              <a:defRPr/>
            </a:lvl2pPr>
            <a:lvl3pPr lvl="2" algn="ctr">
              <a:lnSpc>
                <a:spcPct val="90000"/>
              </a:lnSpc>
              <a:spcBef>
                <a:spcPts val="0"/>
              </a:spcBef>
              <a:spcAft>
                <a:spcPts val="0"/>
              </a:spcAft>
              <a:buSzPts val="1400"/>
              <a:buNone/>
              <a:defRPr/>
            </a:lvl3pPr>
            <a:lvl4pPr lvl="3" algn="ctr">
              <a:lnSpc>
                <a:spcPct val="90000"/>
              </a:lnSpc>
              <a:spcBef>
                <a:spcPts val="0"/>
              </a:spcBef>
              <a:spcAft>
                <a:spcPts val="0"/>
              </a:spcAft>
              <a:buSzPts val="1400"/>
              <a:buNone/>
              <a:defRPr/>
            </a:lvl4pPr>
            <a:lvl5pPr lvl="4" algn="ctr">
              <a:lnSpc>
                <a:spcPct val="90000"/>
              </a:lnSpc>
              <a:spcBef>
                <a:spcPts val="0"/>
              </a:spcBef>
              <a:spcAft>
                <a:spcPts val="0"/>
              </a:spcAft>
              <a:buSzPts val="1400"/>
              <a:buNone/>
              <a:defRPr/>
            </a:lvl5pPr>
            <a:lvl6pPr lvl="5" algn="ctr">
              <a:lnSpc>
                <a:spcPct val="90000"/>
              </a:lnSpc>
              <a:spcBef>
                <a:spcPts val="0"/>
              </a:spcBef>
              <a:spcAft>
                <a:spcPts val="0"/>
              </a:spcAft>
              <a:buSzPts val="1400"/>
              <a:buNone/>
              <a:defRPr/>
            </a:lvl6pPr>
            <a:lvl7pPr lvl="6" algn="ctr">
              <a:lnSpc>
                <a:spcPct val="90000"/>
              </a:lnSpc>
              <a:spcBef>
                <a:spcPts val="0"/>
              </a:spcBef>
              <a:spcAft>
                <a:spcPts val="0"/>
              </a:spcAft>
              <a:buSzPts val="1400"/>
              <a:buNone/>
              <a:defRPr/>
            </a:lvl7pPr>
            <a:lvl8pPr lvl="7" algn="ctr">
              <a:lnSpc>
                <a:spcPct val="90000"/>
              </a:lnSpc>
              <a:spcBef>
                <a:spcPts val="0"/>
              </a:spcBef>
              <a:spcAft>
                <a:spcPts val="0"/>
              </a:spcAft>
              <a:buSzPts val="1400"/>
              <a:buNone/>
              <a:defRPr/>
            </a:lvl8pPr>
            <a:lvl9pPr lvl="8" algn="ctr">
              <a:lnSpc>
                <a:spcPct val="90000"/>
              </a:lnSpc>
              <a:spcBef>
                <a:spcPts val="0"/>
              </a:spcBef>
              <a:spcAft>
                <a:spcPts val="0"/>
              </a:spcAft>
              <a:buSzPts val="14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EAD1F-F8F6-35C2-BAC0-B78B9EC76D67}"/>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5F1C5ADC-3733-919D-7344-B539755D470B}"/>
              </a:ext>
            </a:extLst>
          </p:cNvPr>
          <p:cNvSpPr>
            <a:spLocks noGrp="1"/>
          </p:cNvSpPr>
          <p:nvPr>
            <p:ph type="dt" sz="half" idx="10"/>
          </p:nvPr>
        </p:nvSpPr>
        <p:spPr/>
        <p:txBody>
          <a:bodyPr/>
          <a:lstStyle/>
          <a:p>
            <a:fld id="{9F6AF389-1468-41B8-A2C6-786932235782}" type="datetimeFigureOut">
              <a:rPr lang="en-AU" smtClean="0"/>
              <a:t>7/02/2024</a:t>
            </a:fld>
            <a:endParaRPr lang="en-AU"/>
          </a:p>
        </p:txBody>
      </p:sp>
      <p:sp>
        <p:nvSpPr>
          <p:cNvPr id="4" name="Footer Placeholder 3">
            <a:extLst>
              <a:ext uri="{FF2B5EF4-FFF2-40B4-BE49-F238E27FC236}">
                <a16:creationId xmlns:a16="http://schemas.microsoft.com/office/drawing/2014/main" id="{6378345F-1B1D-40A1-4BBB-2714BC2B6D5D}"/>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2F930533-1EC1-0197-A751-AA84D7F21053}"/>
              </a:ext>
            </a:extLst>
          </p:cNvPr>
          <p:cNvSpPr>
            <a:spLocks noGrp="1"/>
          </p:cNvSpPr>
          <p:nvPr>
            <p:ph type="sldNum" sz="quarter" idx="12"/>
          </p:nvPr>
        </p:nvSpPr>
        <p:spPr/>
        <p:txBody>
          <a:bodyPr/>
          <a:lstStyle/>
          <a:p>
            <a:fld id="{9CDDFADB-B2BB-4D75-95BF-157103709D90}" type="slidenum">
              <a:rPr lang="en-AU" smtClean="0"/>
              <a:t>‹#›</a:t>
            </a:fld>
            <a:endParaRPr lang="en-AU"/>
          </a:p>
        </p:txBody>
      </p:sp>
    </p:spTree>
    <p:extLst>
      <p:ext uri="{BB962C8B-B14F-4D97-AF65-F5344CB8AC3E}">
        <p14:creationId xmlns:p14="http://schemas.microsoft.com/office/powerpoint/2010/main" val="10313668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8B8DEC-BC47-A488-CDC8-BFC82EBC9773}"/>
              </a:ext>
            </a:extLst>
          </p:cNvPr>
          <p:cNvSpPr>
            <a:spLocks noGrp="1"/>
          </p:cNvSpPr>
          <p:nvPr>
            <p:ph type="dt" sz="half" idx="10"/>
          </p:nvPr>
        </p:nvSpPr>
        <p:spPr/>
        <p:txBody>
          <a:bodyPr/>
          <a:lstStyle/>
          <a:p>
            <a:fld id="{9F6AF389-1468-41B8-A2C6-786932235782}" type="datetimeFigureOut">
              <a:rPr lang="en-AU" smtClean="0"/>
              <a:t>7/02/2024</a:t>
            </a:fld>
            <a:endParaRPr lang="en-AU"/>
          </a:p>
        </p:txBody>
      </p:sp>
      <p:sp>
        <p:nvSpPr>
          <p:cNvPr id="3" name="Footer Placeholder 2">
            <a:extLst>
              <a:ext uri="{FF2B5EF4-FFF2-40B4-BE49-F238E27FC236}">
                <a16:creationId xmlns:a16="http://schemas.microsoft.com/office/drawing/2014/main" id="{9E099006-96CE-9038-497A-338421EAAD91}"/>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AF334C86-D61F-9397-ACFB-5A86BAADE3C5}"/>
              </a:ext>
            </a:extLst>
          </p:cNvPr>
          <p:cNvSpPr>
            <a:spLocks noGrp="1"/>
          </p:cNvSpPr>
          <p:nvPr>
            <p:ph type="sldNum" sz="quarter" idx="12"/>
          </p:nvPr>
        </p:nvSpPr>
        <p:spPr/>
        <p:txBody>
          <a:bodyPr/>
          <a:lstStyle/>
          <a:p>
            <a:fld id="{9CDDFADB-B2BB-4D75-95BF-157103709D90}" type="slidenum">
              <a:rPr lang="en-AU" smtClean="0"/>
              <a:t>‹#›</a:t>
            </a:fld>
            <a:endParaRPr lang="en-AU"/>
          </a:p>
        </p:txBody>
      </p:sp>
    </p:spTree>
    <p:extLst>
      <p:ext uri="{BB962C8B-B14F-4D97-AF65-F5344CB8AC3E}">
        <p14:creationId xmlns:p14="http://schemas.microsoft.com/office/powerpoint/2010/main" val="26253440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7E016-770A-8523-D981-87F50896A8A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5882B5C2-01C8-3A4A-0E98-40F81CF86085}"/>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B0BD8D21-D15E-A8FB-9A82-8283D6CB7D0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B844FA8-E1D2-FC48-A99A-06A07E681814}"/>
              </a:ext>
            </a:extLst>
          </p:cNvPr>
          <p:cNvSpPr>
            <a:spLocks noGrp="1"/>
          </p:cNvSpPr>
          <p:nvPr>
            <p:ph type="dt" sz="half" idx="10"/>
          </p:nvPr>
        </p:nvSpPr>
        <p:spPr/>
        <p:txBody>
          <a:bodyPr/>
          <a:lstStyle/>
          <a:p>
            <a:fld id="{9F6AF389-1468-41B8-A2C6-786932235782}" type="datetimeFigureOut">
              <a:rPr lang="en-AU" smtClean="0"/>
              <a:t>7/02/2024</a:t>
            </a:fld>
            <a:endParaRPr lang="en-AU"/>
          </a:p>
        </p:txBody>
      </p:sp>
      <p:sp>
        <p:nvSpPr>
          <p:cNvPr id="6" name="Footer Placeholder 5">
            <a:extLst>
              <a:ext uri="{FF2B5EF4-FFF2-40B4-BE49-F238E27FC236}">
                <a16:creationId xmlns:a16="http://schemas.microsoft.com/office/drawing/2014/main" id="{8D3DFAA5-4B20-EF1E-A2A4-5D606E9465A6}"/>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4FA2BD52-84B5-0626-ABAB-6A94FC8E2294}"/>
              </a:ext>
            </a:extLst>
          </p:cNvPr>
          <p:cNvSpPr>
            <a:spLocks noGrp="1"/>
          </p:cNvSpPr>
          <p:nvPr>
            <p:ph type="sldNum" sz="quarter" idx="12"/>
          </p:nvPr>
        </p:nvSpPr>
        <p:spPr/>
        <p:txBody>
          <a:bodyPr/>
          <a:lstStyle/>
          <a:p>
            <a:fld id="{9CDDFADB-B2BB-4D75-95BF-157103709D90}" type="slidenum">
              <a:rPr lang="en-AU" smtClean="0"/>
              <a:t>‹#›</a:t>
            </a:fld>
            <a:endParaRPr lang="en-AU"/>
          </a:p>
        </p:txBody>
      </p:sp>
    </p:spTree>
    <p:extLst>
      <p:ext uri="{BB962C8B-B14F-4D97-AF65-F5344CB8AC3E}">
        <p14:creationId xmlns:p14="http://schemas.microsoft.com/office/powerpoint/2010/main" val="1426504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DF81E-AB7B-57A9-D033-4E4860EF4712}"/>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72ED73EB-F3F4-CE99-1048-89CD83249199}"/>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AU"/>
          </a:p>
        </p:txBody>
      </p:sp>
      <p:sp>
        <p:nvSpPr>
          <p:cNvPr id="4" name="Text Placeholder 3">
            <a:extLst>
              <a:ext uri="{FF2B5EF4-FFF2-40B4-BE49-F238E27FC236}">
                <a16:creationId xmlns:a16="http://schemas.microsoft.com/office/drawing/2014/main" id="{069ADF92-9341-F606-DD12-001A99029EB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4E0DB18-2944-9B1A-640E-C82839E6F541}"/>
              </a:ext>
            </a:extLst>
          </p:cNvPr>
          <p:cNvSpPr>
            <a:spLocks noGrp="1"/>
          </p:cNvSpPr>
          <p:nvPr>
            <p:ph type="dt" sz="half" idx="10"/>
          </p:nvPr>
        </p:nvSpPr>
        <p:spPr/>
        <p:txBody>
          <a:bodyPr/>
          <a:lstStyle/>
          <a:p>
            <a:fld id="{9F6AF389-1468-41B8-A2C6-786932235782}" type="datetimeFigureOut">
              <a:rPr lang="en-AU" smtClean="0"/>
              <a:t>7/02/2024</a:t>
            </a:fld>
            <a:endParaRPr lang="en-AU"/>
          </a:p>
        </p:txBody>
      </p:sp>
      <p:sp>
        <p:nvSpPr>
          <p:cNvPr id="6" name="Footer Placeholder 5">
            <a:extLst>
              <a:ext uri="{FF2B5EF4-FFF2-40B4-BE49-F238E27FC236}">
                <a16:creationId xmlns:a16="http://schemas.microsoft.com/office/drawing/2014/main" id="{2D994A4E-1C62-1BF0-10B8-7676CE9A146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20AD0CD8-73C8-3142-AD1F-0A0A820EE289}"/>
              </a:ext>
            </a:extLst>
          </p:cNvPr>
          <p:cNvSpPr>
            <a:spLocks noGrp="1"/>
          </p:cNvSpPr>
          <p:nvPr>
            <p:ph type="sldNum" sz="quarter" idx="12"/>
          </p:nvPr>
        </p:nvSpPr>
        <p:spPr/>
        <p:txBody>
          <a:bodyPr/>
          <a:lstStyle/>
          <a:p>
            <a:fld id="{9CDDFADB-B2BB-4D75-95BF-157103709D90}" type="slidenum">
              <a:rPr lang="en-AU" smtClean="0"/>
              <a:t>‹#›</a:t>
            </a:fld>
            <a:endParaRPr lang="en-AU"/>
          </a:p>
        </p:txBody>
      </p:sp>
    </p:spTree>
    <p:extLst>
      <p:ext uri="{BB962C8B-B14F-4D97-AF65-F5344CB8AC3E}">
        <p14:creationId xmlns:p14="http://schemas.microsoft.com/office/powerpoint/2010/main" val="12094167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3E86D-D1A1-F551-5C70-DD2EE32AB126}"/>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4D0D9127-8B4B-29E4-ED0A-B613E5FB12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44E9DB8-2685-3F3C-A9AB-E7EE6628426D}"/>
              </a:ext>
            </a:extLst>
          </p:cNvPr>
          <p:cNvSpPr>
            <a:spLocks noGrp="1"/>
          </p:cNvSpPr>
          <p:nvPr>
            <p:ph type="dt" sz="half" idx="10"/>
          </p:nvPr>
        </p:nvSpPr>
        <p:spPr/>
        <p:txBody>
          <a:bodyPr/>
          <a:lstStyle/>
          <a:p>
            <a:fld id="{9F6AF389-1468-41B8-A2C6-786932235782}" type="datetimeFigureOut">
              <a:rPr lang="en-AU" smtClean="0"/>
              <a:t>7/02/2024</a:t>
            </a:fld>
            <a:endParaRPr lang="en-AU"/>
          </a:p>
        </p:txBody>
      </p:sp>
      <p:sp>
        <p:nvSpPr>
          <p:cNvPr id="5" name="Footer Placeholder 4">
            <a:extLst>
              <a:ext uri="{FF2B5EF4-FFF2-40B4-BE49-F238E27FC236}">
                <a16:creationId xmlns:a16="http://schemas.microsoft.com/office/drawing/2014/main" id="{B7BB087B-49D6-BEC6-11D1-BB2B5B0EFB3C}"/>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65C1992-F766-18E9-EC8C-7D92ACA0454B}"/>
              </a:ext>
            </a:extLst>
          </p:cNvPr>
          <p:cNvSpPr>
            <a:spLocks noGrp="1"/>
          </p:cNvSpPr>
          <p:nvPr>
            <p:ph type="sldNum" sz="quarter" idx="12"/>
          </p:nvPr>
        </p:nvSpPr>
        <p:spPr/>
        <p:txBody>
          <a:bodyPr/>
          <a:lstStyle/>
          <a:p>
            <a:fld id="{9CDDFADB-B2BB-4D75-95BF-157103709D90}" type="slidenum">
              <a:rPr lang="en-AU" smtClean="0"/>
              <a:t>‹#›</a:t>
            </a:fld>
            <a:endParaRPr lang="en-AU"/>
          </a:p>
        </p:txBody>
      </p:sp>
    </p:spTree>
    <p:extLst>
      <p:ext uri="{BB962C8B-B14F-4D97-AF65-F5344CB8AC3E}">
        <p14:creationId xmlns:p14="http://schemas.microsoft.com/office/powerpoint/2010/main" val="39733973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978F95-46E1-9931-311B-2A5152E4EEF4}"/>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08033125-5B12-3A02-CFA4-42CA1BE0740D}"/>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37B8CF0-3F86-A48D-26B5-1A6E4ABD1154}"/>
              </a:ext>
            </a:extLst>
          </p:cNvPr>
          <p:cNvSpPr>
            <a:spLocks noGrp="1"/>
          </p:cNvSpPr>
          <p:nvPr>
            <p:ph type="dt" sz="half" idx="10"/>
          </p:nvPr>
        </p:nvSpPr>
        <p:spPr/>
        <p:txBody>
          <a:bodyPr/>
          <a:lstStyle/>
          <a:p>
            <a:fld id="{9F6AF389-1468-41B8-A2C6-786932235782}" type="datetimeFigureOut">
              <a:rPr lang="en-AU" smtClean="0"/>
              <a:t>7/02/2024</a:t>
            </a:fld>
            <a:endParaRPr lang="en-AU"/>
          </a:p>
        </p:txBody>
      </p:sp>
      <p:sp>
        <p:nvSpPr>
          <p:cNvPr id="5" name="Footer Placeholder 4">
            <a:extLst>
              <a:ext uri="{FF2B5EF4-FFF2-40B4-BE49-F238E27FC236}">
                <a16:creationId xmlns:a16="http://schemas.microsoft.com/office/drawing/2014/main" id="{90AED6E2-4096-C272-BAEA-6360E99EC75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2438D80-B0D7-5AD4-8D30-1234024A1EA3}"/>
              </a:ext>
            </a:extLst>
          </p:cNvPr>
          <p:cNvSpPr>
            <a:spLocks noGrp="1"/>
          </p:cNvSpPr>
          <p:nvPr>
            <p:ph type="sldNum" sz="quarter" idx="12"/>
          </p:nvPr>
        </p:nvSpPr>
        <p:spPr/>
        <p:txBody>
          <a:bodyPr/>
          <a:lstStyle/>
          <a:p>
            <a:fld id="{9CDDFADB-B2BB-4D75-95BF-157103709D90}" type="slidenum">
              <a:rPr lang="en-AU" smtClean="0"/>
              <a:t>‹#›</a:t>
            </a:fld>
            <a:endParaRPr lang="en-AU"/>
          </a:p>
        </p:txBody>
      </p:sp>
    </p:spTree>
    <p:extLst>
      <p:ext uri="{BB962C8B-B14F-4D97-AF65-F5344CB8AC3E}">
        <p14:creationId xmlns:p14="http://schemas.microsoft.com/office/powerpoint/2010/main" val="26738084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1/4 3/4">
    <p:spTree>
      <p:nvGrpSpPr>
        <p:cNvPr id="1" name=""/>
        <p:cNvGrpSpPr/>
        <p:nvPr/>
      </p:nvGrpSpPr>
      <p:grpSpPr>
        <a:xfrm>
          <a:off x="0" y="0"/>
          <a:ext cx="0" cy="0"/>
          <a:chOff x="0" y="0"/>
          <a:chExt cx="0" cy="0"/>
        </a:xfrm>
      </p:grpSpPr>
      <p:sp>
        <p:nvSpPr>
          <p:cNvPr id="17" name="Picture Placeholder 12"/>
          <p:cNvSpPr>
            <a:spLocks noGrp="1"/>
          </p:cNvSpPr>
          <p:nvPr>
            <p:ph type="pic" sz="quarter" idx="14"/>
          </p:nvPr>
        </p:nvSpPr>
        <p:spPr>
          <a:xfrm>
            <a:off x="134999" y="153649"/>
            <a:ext cx="2160000" cy="4841351"/>
          </a:xfrm>
          <a:prstGeom prst="rect">
            <a:avLst/>
          </a:prstGeom>
        </p:spPr>
        <p:txBody>
          <a:bodyPr/>
          <a:lstStyle>
            <a:lvl1pPr>
              <a:defRPr>
                <a:solidFill>
                  <a:schemeClr val="bg1"/>
                </a:solidFill>
              </a:defRPr>
            </a:lvl1pPr>
          </a:lstStyle>
          <a:p>
            <a:r>
              <a:rPr lang="en-US" dirty="0"/>
              <a:t>Click icon to add picture</a:t>
            </a:r>
            <a:endParaRPr lang="en-AU" dirty="0"/>
          </a:p>
        </p:txBody>
      </p:sp>
    </p:spTree>
    <p:extLst>
      <p:ext uri="{BB962C8B-B14F-4D97-AF65-F5344CB8AC3E}">
        <p14:creationId xmlns:p14="http://schemas.microsoft.com/office/powerpoint/2010/main" val="3739017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01">
          <p15:clr>
            <a:srgbClr val="FBAE40"/>
          </p15:clr>
        </p15:guide>
        <p15:guide id="2" pos="7582">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8" name="Title 16">
            <a:extLst>
              <a:ext uri="{FF2B5EF4-FFF2-40B4-BE49-F238E27FC236}">
                <a16:creationId xmlns:a16="http://schemas.microsoft.com/office/drawing/2014/main" id="{AB470FE6-E347-2141-A3CC-DC3932BE02BC}"/>
              </a:ext>
            </a:extLst>
          </p:cNvPr>
          <p:cNvSpPr>
            <a:spLocks noGrp="1"/>
          </p:cNvSpPr>
          <p:nvPr>
            <p:ph type="title" hasCustomPrompt="1"/>
          </p:nvPr>
        </p:nvSpPr>
        <p:spPr>
          <a:xfrm>
            <a:off x="785657" y="297589"/>
            <a:ext cx="3396378" cy="494691"/>
          </a:xfrm>
          <a:prstGeom prst="rect">
            <a:avLst/>
          </a:prstGeom>
        </p:spPr>
        <p:txBody>
          <a:bodyPr>
            <a:noAutofit/>
          </a:bodyPr>
          <a:lstStyle>
            <a:lvl1pPr>
              <a:defRPr sz="2400">
                <a:solidFill>
                  <a:srgbClr val="17294E"/>
                </a:solidFill>
                <a:latin typeface="+mn-lt"/>
              </a:defRPr>
            </a:lvl1pPr>
          </a:lstStyle>
          <a:p>
            <a:r>
              <a:rPr lang="en-GB"/>
              <a:t>Click here to change text</a:t>
            </a:r>
            <a:endParaRPr lang="en-US"/>
          </a:p>
        </p:txBody>
      </p:sp>
      <p:sp>
        <p:nvSpPr>
          <p:cNvPr id="11" name="Text Placeholder 3">
            <a:extLst>
              <a:ext uri="{FF2B5EF4-FFF2-40B4-BE49-F238E27FC236}">
                <a16:creationId xmlns:a16="http://schemas.microsoft.com/office/drawing/2014/main" id="{4878081E-BFAA-604A-8880-9712C0D6EAAE}"/>
              </a:ext>
            </a:extLst>
          </p:cNvPr>
          <p:cNvSpPr>
            <a:spLocks noGrp="1"/>
          </p:cNvSpPr>
          <p:nvPr>
            <p:ph type="body" sz="half" idx="2" hasCustomPrompt="1"/>
          </p:nvPr>
        </p:nvSpPr>
        <p:spPr>
          <a:xfrm>
            <a:off x="785658" y="1695639"/>
            <a:ext cx="2266951" cy="1058006"/>
          </a:xfrm>
          <a:prstGeom prst="rect">
            <a:avLst/>
          </a:prstGeom>
        </p:spPr>
        <p:txBody>
          <a:bodyPr/>
          <a:lstStyle>
            <a:lvl1pPr marL="128588" marR="0" indent="-128588" algn="l" defTabSz="685852" rtl="0" eaLnBrk="1" fontAlgn="auto" latinLnBrk="0" hangingPunct="1">
              <a:lnSpc>
                <a:spcPct val="90000"/>
              </a:lnSpc>
              <a:spcBef>
                <a:spcPts val="750"/>
              </a:spcBef>
              <a:spcAft>
                <a:spcPts val="0"/>
              </a:spcAft>
              <a:buClrTx/>
              <a:buSzTx/>
              <a:buFont typeface="Arial" panose="020B0604020202020204" pitchFamily="34" charset="0"/>
              <a:buChar char="•"/>
              <a:tabLst/>
              <a:defRPr sz="1050">
                <a:solidFill>
                  <a:srgbClr val="17294E"/>
                </a:solidFill>
              </a:defRPr>
            </a:lvl1pPr>
            <a:lvl2pPr marL="257194" indent="0">
              <a:buNone/>
              <a:defRPr sz="788"/>
            </a:lvl2pPr>
            <a:lvl3pPr marL="514388" indent="0">
              <a:buNone/>
              <a:defRPr sz="675"/>
            </a:lvl3pPr>
            <a:lvl4pPr marL="771583" indent="0">
              <a:buNone/>
              <a:defRPr sz="563"/>
            </a:lvl4pPr>
            <a:lvl5pPr marL="1028777" indent="0">
              <a:buNone/>
              <a:defRPr sz="563"/>
            </a:lvl5pPr>
            <a:lvl6pPr marL="1285971" indent="0">
              <a:buNone/>
              <a:defRPr sz="563"/>
            </a:lvl6pPr>
            <a:lvl7pPr marL="1543166" indent="0">
              <a:buNone/>
              <a:defRPr sz="563"/>
            </a:lvl7pPr>
            <a:lvl8pPr marL="1800360" indent="0">
              <a:buNone/>
              <a:defRPr sz="563"/>
            </a:lvl8pPr>
            <a:lvl9pPr marL="2057554" indent="0">
              <a:buNone/>
              <a:defRPr sz="563"/>
            </a:lvl9pPr>
          </a:lstStyle>
          <a:p>
            <a:pPr lvl="0"/>
            <a:r>
              <a:rPr lang="en-US"/>
              <a:t>Click to edit or remove text</a:t>
            </a:r>
          </a:p>
          <a:p>
            <a:pPr marL="128588" marR="0" lvl="0" indent="-128588" algn="l" defTabSz="685852"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a:t>Click to edit or remove text</a:t>
            </a:r>
          </a:p>
          <a:p>
            <a:pPr marL="128588" marR="0" lvl="0" indent="-128588" algn="l" defTabSz="685852"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a:t>Click to edit or remove text</a:t>
            </a:r>
          </a:p>
          <a:p>
            <a:pPr lvl="0"/>
            <a:endParaRPr lang="en-US"/>
          </a:p>
          <a:p>
            <a:pPr lvl="0"/>
            <a:endParaRPr lang="en-US"/>
          </a:p>
          <a:p>
            <a:pPr lvl="0"/>
            <a:endParaRPr lang="en-US"/>
          </a:p>
        </p:txBody>
      </p:sp>
      <p:sp>
        <p:nvSpPr>
          <p:cNvPr id="13" name="Text Placeholder 3">
            <a:extLst>
              <a:ext uri="{FF2B5EF4-FFF2-40B4-BE49-F238E27FC236}">
                <a16:creationId xmlns:a16="http://schemas.microsoft.com/office/drawing/2014/main" id="{E3B09D6B-C248-6F41-8B73-B8A9D0BF18CF}"/>
              </a:ext>
            </a:extLst>
          </p:cNvPr>
          <p:cNvSpPr>
            <a:spLocks noGrp="1"/>
          </p:cNvSpPr>
          <p:nvPr>
            <p:ph type="body" sz="half" idx="11" hasCustomPrompt="1"/>
          </p:nvPr>
        </p:nvSpPr>
        <p:spPr>
          <a:xfrm>
            <a:off x="785658" y="1062086"/>
            <a:ext cx="2266951" cy="529004"/>
          </a:xfrm>
          <a:prstGeom prst="rect">
            <a:avLst/>
          </a:prstGeom>
        </p:spPr>
        <p:txBody>
          <a:bodyPr>
            <a:normAutofit/>
          </a:bodyPr>
          <a:lstStyle>
            <a:lvl1pPr marL="0" marR="0" indent="0" algn="l" defTabSz="685852" rtl="0" eaLnBrk="1" fontAlgn="auto" latinLnBrk="0" hangingPunct="1">
              <a:lnSpc>
                <a:spcPct val="90000"/>
              </a:lnSpc>
              <a:spcBef>
                <a:spcPts val="750"/>
              </a:spcBef>
              <a:spcAft>
                <a:spcPts val="0"/>
              </a:spcAft>
              <a:buClrTx/>
              <a:buSzTx/>
              <a:buFont typeface="Arial" panose="020B0604020202020204" pitchFamily="34" charset="0"/>
              <a:buNone/>
              <a:tabLst/>
              <a:defRPr sz="1800">
                <a:solidFill>
                  <a:srgbClr val="17294E"/>
                </a:solidFill>
              </a:defRPr>
            </a:lvl1pPr>
            <a:lvl2pPr marL="257194" indent="0">
              <a:buNone/>
              <a:defRPr sz="788"/>
            </a:lvl2pPr>
            <a:lvl3pPr marL="514388" indent="0">
              <a:buNone/>
              <a:defRPr sz="675"/>
            </a:lvl3pPr>
            <a:lvl4pPr marL="771583" indent="0">
              <a:buNone/>
              <a:defRPr sz="563"/>
            </a:lvl4pPr>
            <a:lvl5pPr marL="1028777" indent="0">
              <a:buNone/>
              <a:defRPr sz="563"/>
            </a:lvl5pPr>
            <a:lvl6pPr marL="1285971" indent="0">
              <a:buNone/>
              <a:defRPr sz="563"/>
            </a:lvl6pPr>
            <a:lvl7pPr marL="1543166" indent="0">
              <a:buNone/>
              <a:defRPr sz="563"/>
            </a:lvl7pPr>
            <a:lvl8pPr marL="1800360" indent="0">
              <a:buNone/>
              <a:defRPr sz="563"/>
            </a:lvl8pPr>
            <a:lvl9pPr marL="2057554" indent="0">
              <a:buNone/>
              <a:defRPr sz="563"/>
            </a:lvl9pPr>
          </a:lstStyle>
          <a:p>
            <a:pPr lvl="0"/>
            <a:r>
              <a:rPr lang="en-US"/>
              <a:t>Click to edit or remove subhead text</a:t>
            </a:r>
          </a:p>
          <a:p>
            <a:pPr lvl="0"/>
            <a:endParaRPr lang="en-US"/>
          </a:p>
          <a:p>
            <a:pPr lvl="0"/>
            <a:endParaRPr lang="en-US"/>
          </a:p>
          <a:p>
            <a:pPr lvl="0"/>
            <a:endParaRPr lang="en-US"/>
          </a:p>
        </p:txBody>
      </p:sp>
      <p:pic>
        <p:nvPicPr>
          <p:cNvPr id="6" name="Picture 5" descr="A picture containing shape&#10;&#10;Description automatically generated">
            <a:extLst>
              <a:ext uri="{FF2B5EF4-FFF2-40B4-BE49-F238E27FC236}">
                <a16:creationId xmlns:a16="http://schemas.microsoft.com/office/drawing/2014/main" id="{821071D9-A683-0A47-B2A1-DEF0311CA9C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82649" b="34649"/>
          <a:stretch/>
        </p:blipFill>
        <p:spPr>
          <a:xfrm rot="5400000" flipH="1">
            <a:off x="-15799" y="-44152"/>
            <a:ext cx="944195" cy="912594"/>
          </a:xfrm>
          <a:prstGeom prst="rect">
            <a:avLst/>
          </a:prstGeom>
        </p:spPr>
      </p:pic>
    </p:spTree>
    <p:extLst>
      <p:ext uri="{BB962C8B-B14F-4D97-AF65-F5344CB8AC3E}">
        <p14:creationId xmlns:p14="http://schemas.microsoft.com/office/powerpoint/2010/main" val="41383210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3 horizontal orange header three columns">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0" name="Text Placeholder 2"/>
          <p:cNvSpPr>
            <a:spLocks noGrp="1"/>
          </p:cNvSpPr>
          <p:nvPr>
            <p:ph type="body" sz="quarter" idx="15" hasCustomPrompt="1"/>
          </p:nvPr>
        </p:nvSpPr>
        <p:spPr>
          <a:xfrm>
            <a:off x="1216138" y="3403779"/>
            <a:ext cx="1886870" cy="177862"/>
          </a:xfrm>
          <a:prstGeom prst="rect">
            <a:avLst/>
          </a:prstGeom>
        </p:spPr>
        <p:txBody>
          <a:bodyPr/>
          <a:lstStyle>
            <a:lvl1pPr marL="342900" indent="-342900">
              <a:buFont typeface="+mj-lt"/>
              <a:buAutoNum type="arabicPeriod"/>
              <a:defRPr sz="825" baseline="0">
                <a:solidFill>
                  <a:srgbClr val="002379"/>
                </a:solidFill>
                <a:latin typeface="Arial" panose="020B0604020202020204" pitchFamily="34" charset="0"/>
              </a:defRPr>
            </a:lvl1pPr>
          </a:lstStyle>
          <a:p>
            <a:pPr lvl="0"/>
            <a:r>
              <a:rPr lang="en-AU" dirty="0"/>
              <a:t>Number</a:t>
            </a:r>
          </a:p>
        </p:txBody>
      </p:sp>
      <p:sp>
        <p:nvSpPr>
          <p:cNvPr id="11" name="Text Placeholder 2"/>
          <p:cNvSpPr>
            <a:spLocks noGrp="1"/>
          </p:cNvSpPr>
          <p:nvPr>
            <p:ph type="body" sz="quarter" idx="16" hasCustomPrompt="1"/>
          </p:nvPr>
        </p:nvSpPr>
        <p:spPr>
          <a:xfrm>
            <a:off x="1213369" y="3211383"/>
            <a:ext cx="1889639" cy="178662"/>
          </a:xfrm>
          <a:prstGeom prst="rect">
            <a:avLst/>
          </a:prstGeom>
        </p:spPr>
        <p:txBody>
          <a:bodyPr/>
          <a:lstStyle>
            <a:lvl1pPr marL="257175" indent="-257175">
              <a:buFont typeface="Arial" panose="020B0604020202020204" pitchFamily="34" charset="0"/>
              <a:buChar char="•"/>
              <a:defRPr sz="825" baseline="0">
                <a:solidFill>
                  <a:srgbClr val="002379"/>
                </a:solidFill>
                <a:latin typeface="Arial" panose="020B0604020202020204" pitchFamily="34" charset="0"/>
              </a:defRPr>
            </a:lvl1pPr>
          </a:lstStyle>
          <a:p>
            <a:pPr lvl="0"/>
            <a:r>
              <a:rPr lang="en-AU" dirty="0"/>
              <a:t>Dot point</a:t>
            </a:r>
          </a:p>
        </p:txBody>
      </p:sp>
      <p:sp>
        <p:nvSpPr>
          <p:cNvPr id="12" name="Text Placeholder 2"/>
          <p:cNvSpPr>
            <a:spLocks noGrp="1"/>
          </p:cNvSpPr>
          <p:nvPr>
            <p:ph type="body" sz="quarter" idx="17" hasCustomPrompt="1"/>
          </p:nvPr>
        </p:nvSpPr>
        <p:spPr>
          <a:xfrm>
            <a:off x="1215966" y="3023505"/>
            <a:ext cx="1887042" cy="184314"/>
          </a:xfrm>
          <a:prstGeom prst="rect">
            <a:avLst/>
          </a:prstGeom>
        </p:spPr>
        <p:txBody>
          <a:bodyPr/>
          <a:lstStyle>
            <a:lvl1pPr marL="0" indent="0">
              <a:buFont typeface="Arial" panose="020B0604020202020204" pitchFamily="34" charset="0"/>
              <a:buNone/>
              <a:defRPr sz="825" baseline="0">
                <a:solidFill>
                  <a:srgbClr val="002379"/>
                </a:solidFill>
                <a:latin typeface="Arial" panose="020B0604020202020204" pitchFamily="34" charset="0"/>
              </a:defRPr>
            </a:lvl1pPr>
          </a:lstStyle>
          <a:p>
            <a:pPr lvl="0"/>
            <a:r>
              <a:rPr lang="en-AU" dirty="0"/>
              <a:t>Body copy</a:t>
            </a:r>
          </a:p>
        </p:txBody>
      </p:sp>
      <p:sp>
        <p:nvSpPr>
          <p:cNvPr id="13" name="Text Placeholder 2"/>
          <p:cNvSpPr>
            <a:spLocks noGrp="1"/>
          </p:cNvSpPr>
          <p:nvPr>
            <p:ph type="body" sz="quarter" idx="18" hasCustomPrompt="1"/>
          </p:nvPr>
        </p:nvSpPr>
        <p:spPr>
          <a:xfrm>
            <a:off x="1215796" y="2832101"/>
            <a:ext cx="1887212" cy="187686"/>
          </a:xfrm>
          <a:prstGeom prst="rect">
            <a:avLst/>
          </a:prstGeom>
        </p:spPr>
        <p:txBody>
          <a:bodyPr/>
          <a:lstStyle>
            <a:lvl1pPr marL="0" indent="0">
              <a:buFont typeface="Arial" panose="020B0604020202020204" pitchFamily="34" charset="0"/>
              <a:buNone/>
              <a:defRPr sz="825" baseline="0">
                <a:solidFill>
                  <a:srgbClr val="002379"/>
                </a:solidFill>
                <a:latin typeface="Arial Black" panose="020B0A04020102020204" pitchFamily="34" charset="0"/>
              </a:defRPr>
            </a:lvl1pPr>
          </a:lstStyle>
          <a:p>
            <a:pPr lvl="0"/>
            <a:r>
              <a:rPr lang="en-AU" dirty="0"/>
              <a:t>Sub header</a:t>
            </a:r>
          </a:p>
        </p:txBody>
      </p:sp>
      <p:sp>
        <p:nvSpPr>
          <p:cNvPr id="15" name="Text Placeholder 2"/>
          <p:cNvSpPr>
            <a:spLocks noGrp="1"/>
          </p:cNvSpPr>
          <p:nvPr>
            <p:ph type="body" sz="quarter" idx="19" hasCustomPrompt="1"/>
          </p:nvPr>
        </p:nvSpPr>
        <p:spPr>
          <a:xfrm>
            <a:off x="3456751" y="3402307"/>
            <a:ext cx="1886870" cy="177862"/>
          </a:xfrm>
          <a:prstGeom prst="rect">
            <a:avLst/>
          </a:prstGeom>
        </p:spPr>
        <p:txBody>
          <a:bodyPr/>
          <a:lstStyle>
            <a:lvl1pPr marL="342900" indent="-342900">
              <a:buFont typeface="+mj-lt"/>
              <a:buAutoNum type="arabicPeriod"/>
              <a:defRPr sz="825" b="1" baseline="0">
                <a:solidFill>
                  <a:srgbClr val="002379"/>
                </a:solidFill>
                <a:latin typeface="Arial" panose="020B0604020202020204" pitchFamily="34" charset="0"/>
              </a:defRPr>
            </a:lvl1pPr>
          </a:lstStyle>
          <a:p>
            <a:pPr lvl="0"/>
            <a:r>
              <a:rPr lang="en-AU" dirty="0"/>
              <a:t>Number</a:t>
            </a:r>
          </a:p>
        </p:txBody>
      </p:sp>
      <p:sp>
        <p:nvSpPr>
          <p:cNvPr id="16" name="Text Placeholder 2"/>
          <p:cNvSpPr>
            <a:spLocks noGrp="1"/>
          </p:cNvSpPr>
          <p:nvPr>
            <p:ph type="body" sz="quarter" idx="20" hasCustomPrompt="1"/>
          </p:nvPr>
        </p:nvSpPr>
        <p:spPr>
          <a:xfrm>
            <a:off x="3453982" y="3209911"/>
            <a:ext cx="1889639" cy="178662"/>
          </a:xfrm>
          <a:prstGeom prst="rect">
            <a:avLst/>
          </a:prstGeom>
        </p:spPr>
        <p:txBody>
          <a:bodyPr/>
          <a:lstStyle>
            <a:lvl1pPr marL="257175" indent="-257175">
              <a:buFont typeface="Arial" panose="020B0604020202020204" pitchFamily="34" charset="0"/>
              <a:buChar char="•"/>
              <a:defRPr sz="825" b="1" baseline="0">
                <a:solidFill>
                  <a:srgbClr val="002379"/>
                </a:solidFill>
                <a:latin typeface="Arial" panose="020B0604020202020204" pitchFamily="34" charset="0"/>
              </a:defRPr>
            </a:lvl1pPr>
          </a:lstStyle>
          <a:p>
            <a:pPr lvl="0"/>
            <a:r>
              <a:rPr lang="en-AU" dirty="0"/>
              <a:t>Dot point</a:t>
            </a:r>
          </a:p>
        </p:txBody>
      </p:sp>
      <p:sp>
        <p:nvSpPr>
          <p:cNvPr id="17" name="Text Placeholder 2"/>
          <p:cNvSpPr>
            <a:spLocks noGrp="1"/>
          </p:cNvSpPr>
          <p:nvPr>
            <p:ph type="body" sz="quarter" idx="21" hasCustomPrompt="1"/>
          </p:nvPr>
        </p:nvSpPr>
        <p:spPr>
          <a:xfrm>
            <a:off x="3453981" y="3024256"/>
            <a:ext cx="1887042" cy="184314"/>
          </a:xfrm>
          <a:prstGeom prst="rect">
            <a:avLst/>
          </a:prstGeom>
        </p:spPr>
        <p:txBody>
          <a:bodyPr/>
          <a:lstStyle>
            <a:lvl1pPr marL="0" indent="0">
              <a:buFont typeface="Arial" panose="020B0604020202020204" pitchFamily="34" charset="0"/>
              <a:buNone/>
              <a:defRPr sz="825" b="1" baseline="0">
                <a:solidFill>
                  <a:srgbClr val="002379"/>
                </a:solidFill>
                <a:latin typeface="Arial" panose="020B0604020202020204" pitchFamily="34" charset="0"/>
              </a:defRPr>
            </a:lvl1pPr>
          </a:lstStyle>
          <a:p>
            <a:pPr lvl="0"/>
            <a:r>
              <a:rPr lang="en-AU" dirty="0"/>
              <a:t>Body copy</a:t>
            </a:r>
          </a:p>
        </p:txBody>
      </p:sp>
      <p:sp>
        <p:nvSpPr>
          <p:cNvPr id="18" name="Text Placeholder 2"/>
          <p:cNvSpPr>
            <a:spLocks noGrp="1"/>
          </p:cNvSpPr>
          <p:nvPr>
            <p:ph type="body" sz="quarter" idx="22" hasCustomPrompt="1"/>
          </p:nvPr>
        </p:nvSpPr>
        <p:spPr>
          <a:xfrm>
            <a:off x="3456409" y="2830629"/>
            <a:ext cx="1887212" cy="187686"/>
          </a:xfrm>
          <a:prstGeom prst="rect">
            <a:avLst/>
          </a:prstGeom>
        </p:spPr>
        <p:txBody>
          <a:bodyPr/>
          <a:lstStyle>
            <a:lvl1pPr marL="0" indent="0">
              <a:buFont typeface="Arial" panose="020B0604020202020204" pitchFamily="34" charset="0"/>
              <a:buNone/>
              <a:defRPr sz="825" b="1" baseline="0">
                <a:solidFill>
                  <a:srgbClr val="002379"/>
                </a:solidFill>
                <a:latin typeface="Arial Black" panose="020B0A04020102020204" pitchFamily="34" charset="0"/>
              </a:defRPr>
            </a:lvl1pPr>
          </a:lstStyle>
          <a:p>
            <a:pPr lvl="0"/>
            <a:r>
              <a:rPr lang="en-AU" dirty="0"/>
              <a:t>Sub header</a:t>
            </a:r>
          </a:p>
        </p:txBody>
      </p:sp>
      <p:sp>
        <p:nvSpPr>
          <p:cNvPr id="19" name="Text Placeholder 2"/>
          <p:cNvSpPr>
            <a:spLocks noGrp="1"/>
          </p:cNvSpPr>
          <p:nvPr>
            <p:ph type="body" sz="quarter" idx="11" hasCustomPrompt="1"/>
          </p:nvPr>
        </p:nvSpPr>
        <p:spPr>
          <a:xfrm>
            <a:off x="1213369" y="2277503"/>
            <a:ext cx="1889639" cy="342226"/>
          </a:xfrm>
          <a:prstGeom prst="rect">
            <a:avLst/>
          </a:prstGeom>
        </p:spPr>
        <p:txBody>
          <a:bodyPr anchor="ctr"/>
          <a:lstStyle>
            <a:lvl1pPr marL="0" indent="0" algn="l">
              <a:buNone/>
              <a:defRPr sz="1800" baseline="0">
                <a:solidFill>
                  <a:srgbClr val="002379"/>
                </a:solidFill>
                <a:latin typeface="Arial Black" panose="020B0A04020102020204" pitchFamily="34" charset="0"/>
              </a:defRPr>
            </a:lvl1pPr>
          </a:lstStyle>
          <a:p>
            <a:pPr lvl="0"/>
            <a:r>
              <a:rPr lang="en-AU" dirty="0"/>
              <a:t>Column title</a:t>
            </a:r>
          </a:p>
        </p:txBody>
      </p:sp>
      <p:sp>
        <p:nvSpPr>
          <p:cNvPr id="20" name="Text Placeholder 2"/>
          <p:cNvSpPr>
            <a:spLocks noGrp="1"/>
          </p:cNvSpPr>
          <p:nvPr>
            <p:ph type="body" sz="quarter" idx="23" hasCustomPrompt="1"/>
          </p:nvPr>
        </p:nvSpPr>
        <p:spPr>
          <a:xfrm>
            <a:off x="3453982" y="2273480"/>
            <a:ext cx="1887042" cy="342226"/>
          </a:xfrm>
          <a:prstGeom prst="rect">
            <a:avLst/>
          </a:prstGeom>
        </p:spPr>
        <p:txBody>
          <a:bodyPr anchor="ctr"/>
          <a:lstStyle>
            <a:lvl1pPr marL="0" indent="0" algn="l">
              <a:buNone/>
              <a:defRPr sz="1800" b="1" baseline="0">
                <a:solidFill>
                  <a:srgbClr val="002379"/>
                </a:solidFill>
                <a:latin typeface="Arial Black" panose="020B0A04020102020204" pitchFamily="34" charset="0"/>
              </a:defRPr>
            </a:lvl1pPr>
          </a:lstStyle>
          <a:p>
            <a:pPr lvl="0"/>
            <a:r>
              <a:rPr lang="en-AU" dirty="0"/>
              <a:t>Column title</a:t>
            </a:r>
          </a:p>
        </p:txBody>
      </p:sp>
      <p:sp>
        <p:nvSpPr>
          <p:cNvPr id="21" name="Text Placeholder 2"/>
          <p:cNvSpPr>
            <a:spLocks noGrp="1"/>
          </p:cNvSpPr>
          <p:nvPr>
            <p:ph type="body" sz="quarter" idx="24" hasCustomPrompt="1"/>
          </p:nvPr>
        </p:nvSpPr>
        <p:spPr>
          <a:xfrm>
            <a:off x="5694765" y="3402307"/>
            <a:ext cx="1886870" cy="177862"/>
          </a:xfrm>
          <a:prstGeom prst="rect">
            <a:avLst/>
          </a:prstGeom>
        </p:spPr>
        <p:txBody>
          <a:bodyPr/>
          <a:lstStyle>
            <a:lvl1pPr marL="342900" indent="-342900">
              <a:buFont typeface="+mj-lt"/>
              <a:buAutoNum type="arabicPeriod"/>
              <a:defRPr sz="825" baseline="0">
                <a:solidFill>
                  <a:srgbClr val="002379"/>
                </a:solidFill>
                <a:latin typeface="Arial" panose="020B0604020202020204" pitchFamily="34" charset="0"/>
              </a:defRPr>
            </a:lvl1pPr>
          </a:lstStyle>
          <a:p>
            <a:pPr lvl="0"/>
            <a:r>
              <a:rPr lang="en-AU" dirty="0"/>
              <a:t>Number</a:t>
            </a:r>
          </a:p>
        </p:txBody>
      </p:sp>
      <p:sp>
        <p:nvSpPr>
          <p:cNvPr id="22" name="Text Placeholder 2"/>
          <p:cNvSpPr>
            <a:spLocks noGrp="1"/>
          </p:cNvSpPr>
          <p:nvPr>
            <p:ph type="body" sz="quarter" idx="25" hasCustomPrompt="1"/>
          </p:nvPr>
        </p:nvSpPr>
        <p:spPr>
          <a:xfrm>
            <a:off x="5691996" y="3209911"/>
            <a:ext cx="1889639" cy="178662"/>
          </a:xfrm>
          <a:prstGeom prst="rect">
            <a:avLst/>
          </a:prstGeom>
        </p:spPr>
        <p:txBody>
          <a:bodyPr/>
          <a:lstStyle>
            <a:lvl1pPr marL="257175" indent="-257175">
              <a:buFont typeface="Arial" panose="020B0604020202020204" pitchFamily="34" charset="0"/>
              <a:buChar char="•"/>
              <a:defRPr sz="825" baseline="0">
                <a:solidFill>
                  <a:srgbClr val="002379"/>
                </a:solidFill>
                <a:latin typeface="Arial" panose="020B0604020202020204" pitchFamily="34" charset="0"/>
              </a:defRPr>
            </a:lvl1pPr>
          </a:lstStyle>
          <a:p>
            <a:pPr lvl="0"/>
            <a:r>
              <a:rPr lang="en-AU" dirty="0"/>
              <a:t>Dot point</a:t>
            </a:r>
          </a:p>
        </p:txBody>
      </p:sp>
      <p:sp>
        <p:nvSpPr>
          <p:cNvPr id="23" name="Text Placeholder 2"/>
          <p:cNvSpPr>
            <a:spLocks noGrp="1"/>
          </p:cNvSpPr>
          <p:nvPr>
            <p:ph type="body" sz="quarter" idx="26" hasCustomPrompt="1"/>
          </p:nvPr>
        </p:nvSpPr>
        <p:spPr>
          <a:xfrm>
            <a:off x="5691995" y="3024256"/>
            <a:ext cx="1887042" cy="184314"/>
          </a:xfrm>
          <a:prstGeom prst="rect">
            <a:avLst/>
          </a:prstGeom>
        </p:spPr>
        <p:txBody>
          <a:bodyPr/>
          <a:lstStyle>
            <a:lvl1pPr marL="0" indent="0">
              <a:buFont typeface="Arial" panose="020B0604020202020204" pitchFamily="34" charset="0"/>
              <a:buNone/>
              <a:defRPr sz="825" baseline="0">
                <a:solidFill>
                  <a:srgbClr val="002379"/>
                </a:solidFill>
                <a:latin typeface="Arial" panose="020B0604020202020204" pitchFamily="34" charset="0"/>
              </a:defRPr>
            </a:lvl1pPr>
          </a:lstStyle>
          <a:p>
            <a:pPr lvl="0"/>
            <a:r>
              <a:rPr lang="en-AU" dirty="0"/>
              <a:t>Body copy</a:t>
            </a:r>
          </a:p>
        </p:txBody>
      </p:sp>
      <p:sp>
        <p:nvSpPr>
          <p:cNvPr id="24" name="Text Placeholder 2"/>
          <p:cNvSpPr>
            <a:spLocks noGrp="1"/>
          </p:cNvSpPr>
          <p:nvPr>
            <p:ph type="body" sz="quarter" idx="27" hasCustomPrompt="1"/>
          </p:nvPr>
        </p:nvSpPr>
        <p:spPr>
          <a:xfrm>
            <a:off x="5694423" y="2830629"/>
            <a:ext cx="1887212" cy="187686"/>
          </a:xfrm>
          <a:prstGeom prst="rect">
            <a:avLst/>
          </a:prstGeom>
        </p:spPr>
        <p:txBody>
          <a:bodyPr/>
          <a:lstStyle>
            <a:lvl1pPr marL="0" indent="0">
              <a:buFont typeface="Arial" panose="020B0604020202020204" pitchFamily="34" charset="0"/>
              <a:buNone/>
              <a:defRPr sz="825" baseline="0">
                <a:solidFill>
                  <a:srgbClr val="002379"/>
                </a:solidFill>
                <a:latin typeface="Arial Black" panose="020B0A04020102020204" pitchFamily="34" charset="0"/>
              </a:defRPr>
            </a:lvl1pPr>
          </a:lstStyle>
          <a:p>
            <a:pPr lvl="0"/>
            <a:r>
              <a:rPr lang="en-AU" dirty="0"/>
              <a:t>Sub header</a:t>
            </a:r>
          </a:p>
        </p:txBody>
      </p:sp>
      <p:sp>
        <p:nvSpPr>
          <p:cNvPr id="25" name="Text Placeholder 2"/>
          <p:cNvSpPr>
            <a:spLocks noGrp="1"/>
          </p:cNvSpPr>
          <p:nvPr>
            <p:ph type="body" sz="quarter" idx="28" hasCustomPrompt="1"/>
          </p:nvPr>
        </p:nvSpPr>
        <p:spPr>
          <a:xfrm>
            <a:off x="5691996" y="2273480"/>
            <a:ext cx="1887042" cy="342226"/>
          </a:xfrm>
          <a:prstGeom prst="rect">
            <a:avLst/>
          </a:prstGeom>
        </p:spPr>
        <p:txBody>
          <a:bodyPr anchor="ctr"/>
          <a:lstStyle>
            <a:lvl1pPr marL="0" indent="0" algn="l">
              <a:buNone/>
              <a:defRPr sz="1800" baseline="0">
                <a:solidFill>
                  <a:srgbClr val="002379"/>
                </a:solidFill>
                <a:latin typeface="Arial Black" panose="020B0A04020102020204" pitchFamily="34" charset="0"/>
              </a:defRPr>
            </a:lvl1pPr>
          </a:lstStyle>
          <a:p>
            <a:pPr lvl="0"/>
            <a:r>
              <a:rPr lang="en-AU" dirty="0"/>
              <a:t>Column title</a:t>
            </a:r>
          </a:p>
        </p:txBody>
      </p:sp>
      <p:sp>
        <p:nvSpPr>
          <p:cNvPr id="26" name="Text Placeholder 4"/>
          <p:cNvSpPr>
            <a:spLocks noGrp="1"/>
          </p:cNvSpPr>
          <p:nvPr>
            <p:ph type="body" sz="quarter" idx="12" hasCustomPrompt="1"/>
          </p:nvPr>
        </p:nvSpPr>
        <p:spPr>
          <a:xfrm>
            <a:off x="582757" y="486325"/>
            <a:ext cx="6996281" cy="389441"/>
          </a:xfrm>
          <a:prstGeom prst="rect">
            <a:avLst/>
          </a:prstGeom>
        </p:spPr>
        <p:txBody>
          <a:bodyPr/>
          <a:lstStyle>
            <a:lvl1pPr marL="0" indent="0">
              <a:lnSpc>
                <a:spcPts val="3000"/>
              </a:lnSpc>
              <a:buNone/>
              <a:defRPr sz="2850" baseline="0">
                <a:solidFill>
                  <a:schemeClr val="bg1"/>
                </a:solidFill>
                <a:latin typeface="Arial Black" panose="020B0A04020102020204" pitchFamily="34" charset="0"/>
              </a:defRPr>
            </a:lvl1pPr>
          </a:lstStyle>
          <a:p>
            <a:pPr lvl="0"/>
            <a:r>
              <a:rPr lang="en-AU" dirty="0"/>
              <a:t>Line one</a:t>
            </a:r>
          </a:p>
        </p:txBody>
      </p:sp>
      <p:sp>
        <p:nvSpPr>
          <p:cNvPr id="27" name="Text Placeholder 4"/>
          <p:cNvSpPr>
            <a:spLocks noGrp="1"/>
          </p:cNvSpPr>
          <p:nvPr>
            <p:ph type="body" sz="quarter" idx="13" hasCustomPrompt="1"/>
          </p:nvPr>
        </p:nvSpPr>
        <p:spPr>
          <a:xfrm>
            <a:off x="582757" y="826361"/>
            <a:ext cx="6996281" cy="373964"/>
          </a:xfrm>
          <a:prstGeom prst="rect">
            <a:avLst/>
          </a:prstGeom>
        </p:spPr>
        <p:txBody>
          <a:bodyPr/>
          <a:lstStyle>
            <a:lvl1pPr marL="0" indent="0">
              <a:buNone/>
              <a:defRPr sz="2850" baseline="0">
                <a:solidFill>
                  <a:srgbClr val="FFFF00"/>
                </a:solidFill>
                <a:latin typeface="Arial Black" panose="020B0A04020102020204" pitchFamily="34" charset="0"/>
              </a:defRPr>
            </a:lvl1pPr>
          </a:lstStyle>
          <a:p>
            <a:pPr lvl="0"/>
            <a:r>
              <a:rPr lang="en-AU" dirty="0"/>
              <a:t>Line two</a:t>
            </a:r>
          </a:p>
        </p:txBody>
      </p:sp>
    </p:spTree>
    <p:extLst>
      <p:ext uri="{BB962C8B-B14F-4D97-AF65-F5344CB8AC3E}">
        <p14:creationId xmlns:p14="http://schemas.microsoft.com/office/powerpoint/2010/main" val="3345936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0"/>
        <p:cNvGrpSpPr/>
        <p:nvPr/>
      </p:nvGrpSpPr>
      <p:grpSpPr>
        <a:xfrm>
          <a:off x="0" y="0"/>
          <a:ext cx="0" cy="0"/>
          <a:chOff x="0" y="0"/>
          <a:chExt cx="0" cy="0"/>
        </a:xfrm>
      </p:grpSpPr>
      <p:sp>
        <p:nvSpPr>
          <p:cNvPr id="41" name="Google Shape;41;p58"/>
          <p:cNvSpPr txBox="1">
            <a:spLocks noGrp="1"/>
          </p:cNvSpPr>
          <p:nvPr>
            <p:ph type="title"/>
          </p:nvPr>
        </p:nvSpPr>
        <p:spPr>
          <a:xfrm>
            <a:off x="457201" y="204787"/>
            <a:ext cx="3008313" cy="871538"/>
          </a:xfrm>
          <a:prstGeom prst="rect">
            <a:avLst/>
          </a:prstGeom>
          <a:noFill/>
          <a:ln>
            <a:noFill/>
          </a:ln>
        </p:spPr>
        <p:txBody>
          <a:bodyPr spcFirstLastPara="1" wrap="square" lIns="90475" tIns="44450" rIns="90475" bIns="44450" anchor="b" anchorCtr="0">
            <a:noAutofit/>
          </a:bodyPr>
          <a:lstStyle>
            <a:lvl1pPr lvl="0" algn="l">
              <a:lnSpc>
                <a:spcPct val="90000"/>
              </a:lnSpc>
              <a:spcBef>
                <a:spcPts val="0"/>
              </a:spcBef>
              <a:spcAft>
                <a:spcPts val="0"/>
              </a:spcAft>
              <a:buSzPts val="1400"/>
              <a:buNone/>
              <a:defRPr sz="1500" b="1"/>
            </a:lvl1pPr>
            <a:lvl2pPr lvl="1" algn="ctr">
              <a:lnSpc>
                <a:spcPct val="90000"/>
              </a:lnSpc>
              <a:spcBef>
                <a:spcPts val="0"/>
              </a:spcBef>
              <a:spcAft>
                <a:spcPts val="0"/>
              </a:spcAft>
              <a:buSzPts val="1400"/>
              <a:buNone/>
              <a:defRPr/>
            </a:lvl2pPr>
            <a:lvl3pPr lvl="2" algn="ctr">
              <a:lnSpc>
                <a:spcPct val="90000"/>
              </a:lnSpc>
              <a:spcBef>
                <a:spcPts val="0"/>
              </a:spcBef>
              <a:spcAft>
                <a:spcPts val="0"/>
              </a:spcAft>
              <a:buSzPts val="1400"/>
              <a:buNone/>
              <a:defRPr/>
            </a:lvl3pPr>
            <a:lvl4pPr lvl="3" algn="ctr">
              <a:lnSpc>
                <a:spcPct val="90000"/>
              </a:lnSpc>
              <a:spcBef>
                <a:spcPts val="0"/>
              </a:spcBef>
              <a:spcAft>
                <a:spcPts val="0"/>
              </a:spcAft>
              <a:buSzPts val="1400"/>
              <a:buNone/>
              <a:defRPr/>
            </a:lvl4pPr>
            <a:lvl5pPr lvl="4" algn="ctr">
              <a:lnSpc>
                <a:spcPct val="90000"/>
              </a:lnSpc>
              <a:spcBef>
                <a:spcPts val="0"/>
              </a:spcBef>
              <a:spcAft>
                <a:spcPts val="0"/>
              </a:spcAft>
              <a:buSzPts val="1400"/>
              <a:buNone/>
              <a:defRPr/>
            </a:lvl5pPr>
            <a:lvl6pPr lvl="5" algn="ctr">
              <a:lnSpc>
                <a:spcPct val="90000"/>
              </a:lnSpc>
              <a:spcBef>
                <a:spcPts val="0"/>
              </a:spcBef>
              <a:spcAft>
                <a:spcPts val="0"/>
              </a:spcAft>
              <a:buSzPts val="1400"/>
              <a:buNone/>
              <a:defRPr/>
            </a:lvl6pPr>
            <a:lvl7pPr lvl="6" algn="ctr">
              <a:lnSpc>
                <a:spcPct val="90000"/>
              </a:lnSpc>
              <a:spcBef>
                <a:spcPts val="0"/>
              </a:spcBef>
              <a:spcAft>
                <a:spcPts val="0"/>
              </a:spcAft>
              <a:buSzPts val="1400"/>
              <a:buNone/>
              <a:defRPr/>
            </a:lvl7pPr>
            <a:lvl8pPr lvl="7" algn="ctr">
              <a:lnSpc>
                <a:spcPct val="90000"/>
              </a:lnSpc>
              <a:spcBef>
                <a:spcPts val="0"/>
              </a:spcBef>
              <a:spcAft>
                <a:spcPts val="0"/>
              </a:spcAft>
              <a:buSzPts val="1400"/>
              <a:buNone/>
              <a:defRPr/>
            </a:lvl8pPr>
            <a:lvl9pPr lvl="8" algn="ctr">
              <a:lnSpc>
                <a:spcPct val="90000"/>
              </a:lnSpc>
              <a:spcBef>
                <a:spcPts val="0"/>
              </a:spcBef>
              <a:spcAft>
                <a:spcPts val="0"/>
              </a:spcAft>
              <a:buSzPts val="1400"/>
              <a:buNone/>
              <a:defRPr/>
            </a:lvl9pPr>
          </a:lstStyle>
          <a:p>
            <a:endParaRPr/>
          </a:p>
        </p:txBody>
      </p:sp>
      <p:sp>
        <p:nvSpPr>
          <p:cNvPr id="42" name="Google Shape;42;p58"/>
          <p:cNvSpPr txBox="1">
            <a:spLocks noGrp="1"/>
          </p:cNvSpPr>
          <p:nvPr>
            <p:ph type="body" idx="1"/>
          </p:nvPr>
        </p:nvSpPr>
        <p:spPr>
          <a:xfrm>
            <a:off x="3575050" y="204788"/>
            <a:ext cx="5111750" cy="4389835"/>
          </a:xfrm>
          <a:prstGeom prst="rect">
            <a:avLst/>
          </a:prstGeom>
          <a:noFill/>
          <a:ln>
            <a:noFill/>
          </a:ln>
        </p:spPr>
        <p:txBody>
          <a:bodyPr spcFirstLastPara="1" wrap="square" lIns="90475" tIns="44450" rIns="90475" bIns="44450" anchor="t" anchorCtr="0">
            <a:noAutofit/>
          </a:bodyPr>
          <a:lstStyle>
            <a:lvl1pPr marL="457200" lvl="0" indent="-381000" algn="l">
              <a:spcBef>
                <a:spcPts val="600"/>
              </a:spcBef>
              <a:spcAft>
                <a:spcPts val="0"/>
              </a:spcAft>
              <a:buSzPts val="2400"/>
              <a:buFont typeface="Tahoma"/>
              <a:buChar char="•"/>
              <a:defRPr sz="2400"/>
            </a:lvl1pPr>
            <a:lvl2pPr marL="914400" lvl="1" indent="-328612" algn="l">
              <a:spcBef>
                <a:spcPts val="525"/>
              </a:spcBef>
              <a:spcAft>
                <a:spcPts val="0"/>
              </a:spcAft>
              <a:buSzPts val="1575"/>
              <a:buFont typeface="Tahoma"/>
              <a:buChar char="•"/>
              <a:defRPr sz="2100"/>
            </a:lvl2pPr>
            <a:lvl3pPr marL="1371600" lvl="2" indent="-314325" algn="l">
              <a:spcBef>
                <a:spcPts val="450"/>
              </a:spcBef>
              <a:spcAft>
                <a:spcPts val="0"/>
              </a:spcAft>
              <a:buSzPts val="1350"/>
              <a:buFont typeface="Tahoma"/>
              <a:buChar char="•"/>
              <a:defRPr sz="1800"/>
            </a:lvl3pPr>
            <a:lvl4pPr marL="1828800" lvl="3" indent="-323850" algn="l">
              <a:spcBef>
                <a:spcPts val="300"/>
              </a:spcBef>
              <a:spcAft>
                <a:spcPts val="0"/>
              </a:spcAft>
              <a:buClr>
                <a:srgbClr val="0066FF"/>
              </a:buClr>
              <a:buSzPts val="1500"/>
              <a:buFont typeface="Arial"/>
              <a:buChar char="–"/>
              <a:defRPr sz="1500"/>
            </a:lvl4pPr>
            <a:lvl5pPr marL="2286000" lvl="4" indent="-323850" algn="l">
              <a:spcBef>
                <a:spcPts val="300"/>
              </a:spcBef>
              <a:spcAft>
                <a:spcPts val="0"/>
              </a:spcAft>
              <a:buClr>
                <a:srgbClr val="FF33CC"/>
              </a:buClr>
              <a:buSzPts val="1500"/>
              <a:buFont typeface="Arial"/>
              <a:buChar char="»"/>
              <a:defRPr sz="1500"/>
            </a:lvl5pPr>
            <a:lvl6pPr marL="2743200" lvl="5" indent="-323850" algn="l">
              <a:spcBef>
                <a:spcPts val="300"/>
              </a:spcBef>
              <a:spcAft>
                <a:spcPts val="0"/>
              </a:spcAft>
              <a:buClr>
                <a:srgbClr val="FF33CC"/>
              </a:buClr>
              <a:buSzPts val="1500"/>
              <a:buFont typeface="Arial"/>
              <a:buChar char="»"/>
              <a:defRPr sz="1500"/>
            </a:lvl6pPr>
            <a:lvl7pPr marL="3200400" lvl="6" indent="-323850" algn="l">
              <a:spcBef>
                <a:spcPts val="300"/>
              </a:spcBef>
              <a:spcAft>
                <a:spcPts val="0"/>
              </a:spcAft>
              <a:buClr>
                <a:srgbClr val="FF33CC"/>
              </a:buClr>
              <a:buSzPts val="1500"/>
              <a:buFont typeface="Arial"/>
              <a:buChar char="»"/>
              <a:defRPr sz="1500"/>
            </a:lvl7pPr>
            <a:lvl8pPr marL="3657600" lvl="7" indent="-323850" algn="l">
              <a:spcBef>
                <a:spcPts val="300"/>
              </a:spcBef>
              <a:spcAft>
                <a:spcPts val="0"/>
              </a:spcAft>
              <a:buClr>
                <a:srgbClr val="FF33CC"/>
              </a:buClr>
              <a:buSzPts val="1500"/>
              <a:buFont typeface="Arial"/>
              <a:buChar char="»"/>
              <a:defRPr sz="1500"/>
            </a:lvl8pPr>
            <a:lvl9pPr marL="4114800" lvl="8" indent="-323850" algn="l">
              <a:spcBef>
                <a:spcPts val="300"/>
              </a:spcBef>
              <a:spcAft>
                <a:spcPts val="0"/>
              </a:spcAft>
              <a:buClr>
                <a:srgbClr val="FF33CC"/>
              </a:buClr>
              <a:buSzPts val="1500"/>
              <a:buFont typeface="Arial"/>
              <a:buChar char="»"/>
              <a:defRPr sz="1500"/>
            </a:lvl9pPr>
          </a:lstStyle>
          <a:p>
            <a:endParaRPr/>
          </a:p>
        </p:txBody>
      </p:sp>
      <p:sp>
        <p:nvSpPr>
          <p:cNvPr id="43" name="Google Shape;43;p58"/>
          <p:cNvSpPr txBox="1">
            <a:spLocks noGrp="1"/>
          </p:cNvSpPr>
          <p:nvPr>
            <p:ph type="body" idx="2"/>
          </p:nvPr>
        </p:nvSpPr>
        <p:spPr>
          <a:xfrm>
            <a:off x="457201" y="1076326"/>
            <a:ext cx="3008313" cy="3518297"/>
          </a:xfrm>
          <a:prstGeom prst="rect">
            <a:avLst/>
          </a:prstGeom>
          <a:noFill/>
          <a:ln>
            <a:noFill/>
          </a:ln>
        </p:spPr>
        <p:txBody>
          <a:bodyPr spcFirstLastPara="1" wrap="square" lIns="90475" tIns="44450" rIns="90475" bIns="44450" anchor="t" anchorCtr="0">
            <a:noAutofit/>
          </a:bodyPr>
          <a:lstStyle>
            <a:lvl1pPr marL="457200" lvl="0" indent="-228600" algn="l">
              <a:spcBef>
                <a:spcPts val="263"/>
              </a:spcBef>
              <a:spcAft>
                <a:spcPts val="0"/>
              </a:spcAft>
              <a:buSzPts val="1050"/>
              <a:buFont typeface="Tahoma"/>
              <a:buNone/>
              <a:defRPr sz="1050"/>
            </a:lvl1pPr>
            <a:lvl2pPr marL="914400" lvl="1" indent="-228600" algn="l">
              <a:spcBef>
                <a:spcPts val="225"/>
              </a:spcBef>
              <a:spcAft>
                <a:spcPts val="0"/>
              </a:spcAft>
              <a:buSzPts val="675"/>
              <a:buFont typeface="Tahoma"/>
              <a:buNone/>
              <a:defRPr sz="900"/>
            </a:lvl2pPr>
            <a:lvl3pPr marL="1371600" lvl="2" indent="-228600" algn="l">
              <a:spcBef>
                <a:spcPts val="188"/>
              </a:spcBef>
              <a:spcAft>
                <a:spcPts val="0"/>
              </a:spcAft>
              <a:buSzPts val="563"/>
              <a:buFont typeface="Tahoma"/>
              <a:buNone/>
              <a:defRPr sz="750"/>
            </a:lvl3pPr>
            <a:lvl4pPr marL="1828800" lvl="3" indent="-228600" algn="l">
              <a:spcBef>
                <a:spcPts val="135"/>
              </a:spcBef>
              <a:spcAft>
                <a:spcPts val="0"/>
              </a:spcAft>
              <a:buClr>
                <a:srgbClr val="0066FF"/>
              </a:buClr>
              <a:buSzPts val="675"/>
              <a:buFont typeface="Arial"/>
              <a:buNone/>
              <a:defRPr sz="675"/>
            </a:lvl4pPr>
            <a:lvl5pPr marL="2286000" lvl="4" indent="-228600" algn="l">
              <a:spcBef>
                <a:spcPts val="135"/>
              </a:spcBef>
              <a:spcAft>
                <a:spcPts val="0"/>
              </a:spcAft>
              <a:buClr>
                <a:srgbClr val="FF33CC"/>
              </a:buClr>
              <a:buSzPts val="675"/>
              <a:buFont typeface="Arial"/>
              <a:buNone/>
              <a:defRPr sz="675"/>
            </a:lvl5pPr>
            <a:lvl6pPr marL="2743200" lvl="5" indent="-228600" algn="l">
              <a:spcBef>
                <a:spcPts val="135"/>
              </a:spcBef>
              <a:spcAft>
                <a:spcPts val="0"/>
              </a:spcAft>
              <a:buClr>
                <a:srgbClr val="FF33CC"/>
              </a:buClr>
              <a:buSzPts val="675"/>
              <a:buFont typeface="Arial"/>
              <a:buNone/>
              <a:defRPr sz="675"/>
            </a:lvl6pPr>
            <a:lvl7pPr marL="3200400" lvl="6" indent="-228600" algn="l">
              <a:spcBef>
                <a:spcPts val="135"/>
              </a:spcBef>
              <a:spcAft>
                <a:spcPts val="0"/>
              </a:spcAft>
              <a:buClr>
                <a:srgbClr val="FF33CC"/>
              </a:buClr>
              <a:buSzPts val="675"/>
              <a:buFont typeface="Arial"/>
              <a:buNone/>
              <a:defRPr sz="675"/>
            </a:lvl7pPr>
            <a:lvl8pPr marL="3657600" lvl="7" indent="-228600" algn="l">
              <a:spcBef>
                <a:spcPts val="135"/>
              </a:spcBef>
              <a:spcAft>
                <a:spcPts val="0"/>
              </a:spcAft>
              <a:buClr>
                <a:srgbClr val="FF33CC"/>
              </a:buClr>
              <a:buSzPts val="675"/>
              <a:buFont typeface="Arial"/>
              <a:buNone/>
              <a:defRPr sz="675"/>
            </a:lvl8pPr>
            <a:lvl9pPr marL="4114800" lvl="8" indent="-228600" algn="l">
              <a:spcBef>
                <a:spcPts val="135"/>
              </a:spcBef>
              <a:spcAft>
                <a:spcPts val="0"/>
              </a:spcAft>
              <a:buClr>
                <a:srgbClr val="FF33CC"/>
              </a:buClr>
              <a:buSzPts val="675"/>
              <a:buFont typeface="Arial"/>
              <a:buNone/>
              <a:defRPr sz="675"/>
            </a:lvl9pPr>
          </a:lstStyle>
          <a:p>
            <a:endParaRPr/>
          </a:p>
        </p:txBody>
      </p:sp>
    </p:spTree>
  </p:cSld>
  <p:clrMapOvr>
    <a:masterClrMapping/>
  </p:clrMapOvr>
  <p:transition>
    <p:zoom dir="in"/>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52"/>
        <p:cNvGrpSpPr/>
        <p:nvPr/>
      </p:nvGrpSpPr>
      <p:grpSpPr>
        <a:xfrm>
          <a:off x="0" y="0"/>
          <a:ext cx="0" cy="0"/>
          <a:chOff x="0" y="0"/>
          <a:chExt cx="0" cy="0"/>
        </a:xfrm>
      </p:grpSpPr>
      <p:sp>
        <p:nvSpPr>
          <p:cNvPr id="53" name="Google Shape;53;p61"/>
          <p:cNvSpPr txBox="1">
            <a:spLocks noGrp="1"/>
          </p:cNvSpPr>
          <p:nvPr>
            <p:ph type="dt" idx="10"/>
          </p:nvPr>
        </p:nvSpPr>
        <p:spPr>
          <a:xfrm>
            <a:off x="521492" y="4754795"/>
            <a:ext cx="927362" cy="273844"/>
          </a:xfrm>
          <a:prstGeom prst="rect">
            <a:avLst/>
          </a:prstGeom>
          <a:noFill/>
          <a:ln>
            <a:noFill/>
          </a:ln>
        </p:spPr>
        <p:txBody>
          <a:bodyPr spcFirstLastPara="1" wrap="square" lIns="91425" tIns="45700" rIns="91425" bIns="45700" anchor="b" anchorCtr="0">
            <a:noAutofit/>
          </a:bodyPr>
          <a:lstStyle>
            <a:lvl1pPr marR="0" lvl="0" algn="l" rtl="0">
              <a:spcBef>
                <a:spcPts val="113"/>
              </a:spcBef>
              <a:spcAft>
                <a:spcPts val="0"/>
              </a:spcAft>
              <a:buClr>
                <a:srgbClr val="000066"/>
              </a:buClr>
              <a:buSzPts val="450"/>
              <a:buFont typeface="Open Sans"/>
              <a:buChar char="•"/>
              <a:defRPr sz="450">
                <a:solidFill>
                  <a:srgbClr val="0F4578"/>
                </a:solidFill>
                <a:latin typeface="Open Sans"/>
                <a:ea typeface="Open Sans"/>
                <a:cs typeface="Open Sans"/>
                <a:sym typeface="Open Sans"/>
              </a:defRPr>
            </a:lvl1pPr>
            <a:lvl2pPr marR="0" lvl="1" algn="l" rtl="0">
              <a:spcBef>
                <a:spcPts val="600"/>
              </a:spcBef>
              <a:spcAft>
                <a:spcPts val="0"/>
              </a:spcAft>
              <a:buClr>
                <a:srgbClr val="000066"/>
              </a:buClr>
              <a:buSzPts val="2400"/>
              <a:buFont typeface="Tahoma"/>
              <a:buChar char="•"/>
              <a:defRPr sz="2400" b="0" i="0" u="none" strike="noStrike" cap="none">
                <a:solidFill>
                  <a:srgbClr val="000066"/>
                </a:solidFill>
                <a:latin typeface="Tahoma"/>
                <a:ea typeface="Tahoma"/>
                <a:cs typeface="Tahoma"/>
                <a:sym typeface="Tahoma"/>
              </a:defRPr>
            </a:lvl2pPr>
            <a:lvl3pPr marR="0" lvl="2" algn="l" rtl="0">
              <a:spcBef>
                <a:spcPts val="600"/>
              </a:spcBef>
              <a:spcAft>
                <a:spcPts val="0"/>
              </a:spcAft>
              <a:buClr>
                <a:srgbClr val="000066"/>
              </a:buClr>
              <a:buSzPts val="2400"/>
              <a:buFont typeface="Tahoma"/>
              <a:buChar char="•"/>
              <a:defRPr sz="2400" b="0" i="0" u="none" strike="noStrike" cap="none">
                <a:solidFill>
                  <a:srgbClr val="000066"/>
                </a:solidFill>
                <a:latin typeface="Tahoma"/>
                <a:ea typeface="Tahoma"/>
                <a:cs typeface="Tahoma"/>
                <a:sym typeface="Tahoma"/>
              </a:defRPr>
            </a:lvl3pPr>
            <a:lvl4pPr marR="0" lvl="3" algn="l" rtl="0">
              <a:spcBef>
                <a:spcPts val="600"/>
              </a:spcBef>
              <a:spcAft>
                <a:spcPts val="0"/>
              </a:spcAft>
              <a:buClr>
                <a:srgbClr val="000066"/>
              </a:buClr>
              <a:buSzPts val="2400"/>
              <a:buFont typeface="Tahoma"/>
              <a:buChar char="•"/>
              <a:defRPr sz="2400" b="0" i="0" u="none" strike="noStrike" cap="none">
                <a:solidFill>
                  <a:srgbClr val="000066"/>
                </a:solidFill>
                <a:latin typeface="Tahoma"/>
                <a:ea typeface="Tahoma"/>
                <a:cs typeface="Tahoma"/>
                <a:sym typeface="Tahoma"/>
              </a:defRPr>
            </a:lvl4pPr>
            <a:lvl5pPr marR="0" lvl="4" algn="l" rtl="0">
              <a:spcBef>
                <a:spcPts val="600"/>
              </a:spcBef>
              <a:spcAft>
                <a:spcPts val="0"/>
              </a:spcAft>
              <a:buClr>
                <a:srgbClr val="000066"/>
              </a:buClr>
              <a:buSzPts val="2400"/>
              <a:buFont typeface="Tahoma"/>
              <a:buChar char="•"/>
              <a:defRPr sz="2400" b="0" i="0" u="none" strike="noStrike" cap="none">
                <a:solidFill>
                  <a:srgbClr val="000066"/>
                </a:solidFill>
                <a:latin typeface="Tahoma"/>
                <a:ea typeface="Tahoma"/>
                <a:cs typeface="Tahoma"/>
                <a:sym typeface="Tahoma"/>
              </a:defRPr>
            </a:lvl5pPr>
            <a:lvl6pPr marR="0" lvl="5" algn="l" rtl="0">
              <a:spcBef>
                <a:spcPts val="0"/>
              </a:spcBef>
              <a:spcAft>
                <a:spcPts val="0"/>
              </a:spcAft>
              <a:buSzPts val="1400"/>
              <a:buNone/>
              <a:defRPr sz="2400" b="0" i="0" u="none" strike="noStrike" cap="none">
                <a:solidFill>
                  <a:srgbClr val="000066"/>
                </a:solidFill>
                <a:latin typeface="Tahoma"/>
                <a:ea typeface="Tahoma"/>
                <a:cs typeface="Tahoma"/>
                <a:sym typeface="Tahoma"/>
              </a:defRPr>
            </a:lvl6pPr>
            <a:lvl7pPr marR="0" lvl="6" algn="l" rtl="0">
              <a:spcBef>
                <a:spcPts val="0"/>
              </a:spcBef>
              <a:spcAft>
                <a:spcPts val="0"/>
              </a:spcAft>
              <a:buSzPts val="1400"/>
              <a:buNone/>
              <a:defRPr sz="2400" b="0" i="0" u="none" strike="noStrike" cap="none">
                <a:solidFill>
                  <a:srgbClr val="000066"/>
                </a:solidFill>
                <a:latin typeface="Tahoma"/>
                <a:ea typeface="Tahoma"/>
                <a:cs typeface="Tahoma"/>
                <a:sym typeface="Tahoma"/>
              </a:defRPr>
            </a:lvl7pPr>
            <a:lvl8pPr marR="0" lvl="7" algn="l" rtl="0">
              <a:spcBef>
                <a:spcPts val="0"/>
              </a:spcBef>
              <a:spcAft>
                <a:spcPts val="0"/>
              </a:spcAft>
              <a:buSzPts val="1400"/>
              <a:buNone/>
              <a:defRPr sz="2400" b="0" i="0" u="none" strike="noStrike" cap="none">
                <a:solidFill>
                  <a:srgbClr val="000066"/>
                </a:solidFill>
                <a:latin typeface="Tahoma"/>
                <a:ea typeface="Tahoma"/>
                <a:cs typeface="Tahoma"/>
                <a:sym typeface="Tahoma"/>
              </a:defRPr>
            </a:lvl8pPr>
            <a:lvl9pPr marR="0" lvl="8" algn="l" rtl="0">
              <a:spcBef>
                <a:spcPts val="0"/>
              </a:spcBef>
              <a:spcAft>
                <a:spcPts val="0"/>
              </a:spcAft>
              <a:buSzPts val="1400"/>
              <a:buNone/>
              <a:defRPr sz="2400" b="0" i="0" u="none" strike="noStrike" cap="none">
                <a:solidFill>
                  <a:srgbClr val="000066"/>
                </a:solidFill>
                <a:latin typeface="Tahoma"/>
                <a:ea typeface="Tahoma"/>
                <a:cs typeface="Tahoma"/>
                <a:sym typeface="Tahoma"/>
              </a:defRPr>
            </a:lvl9pPr>
          </a:lstStyle>
          <a:p>
            <a:endParaRPr/>
          </a:p>
        </p:txBody>
      </p:sp>
      <p:sp>
        <p:nvSpPr>
          <p:cNvPr id="54" name="Google Shape;54;p61"/>
          <p:cNvSpPr txBox="1">
            <a:spLocks noGrp="1"/>
          </p:cNvSpPr>
          <p:nvPr>
            <p:ph type="ftr" idx="11"/>
          </p:nvPr>
        </p:nvSpPr>
        <p:spPr>
          <a:xfrm>
            <a:off x="1662840" y="4754795"/>
            <a:ext cx="5292962" cy="273844"/>
          </a:xfrm>
          <a:prstGeom prst="rect">
            <a:avLst/>
          </a:prstGeom>
          <a:noFill/>
          <a:ln>
            <a:noFill/>
          </a:ln>
        </p:spPr>
        <p:txBody>
          <a:bodyPr spcFirstLastPara="1" wrap="square" lIns="91425" tIns="45700" rIns="91425" bIns="45700" anchor="b" anchorCtr="0">
            <a:noAutofit/>
          </a:bodyPr>
          <a:lstStyle>
            <a:lvl1pPr marR="0" lvl="0" algn="ctr" rtl="0">
              <a:spcBef>
                <a:spcPts val="113"/>
              </a:spcBef>
              <a:spcAft>
                <a:spcPts val="0"/>
              </a:spcAft>
              <a:buClr>
                <a:srgbClr val="000066"/>
              </a:buClr>
              <a:buSzPts val="450"/>
              <a:buFont typeface="Open Sans"/>
              <a:buChar char="•"/>
              <a:defRPr sz="450">
                <a:solidFill>
                  <a:srgbClr val="0F4578"/>
                </a:solidFill>
                <a:latin typeface="Open Sans"/>
                <a:ea typeface="Open Sans"/>
                <a:cs typeface="Open Sans"/>
                <a:sym typeface="Open Sans"/>
              </a:defRPr>
            </a:lvl1pPr>
            <a:lvl2pPr marR="0" lvl="1" algn="l" rtl="0">
              <a:spcBef>
                <a:spcPts val="600"/>
              </a:spcBef>
              <a:spcAft>
                <a:spcPts val="0"/>
              </a:spcAft>
              <a:buClr>
                <a:srgbClr val="000066"/>
              </a:buClr>
              <a:buSzPts val="2400"/>
              <a:buFont typeface="Tahoma"/>
              <a:buChar char="•"/>
              <a:defRPr sz="2400" b="0" i="0" u="none" strike="noStrike" cap="none">
                <a:solidFill>
                  <a:srgbClr val="000066"/>
                </a:solidFill>
                <a:latin typeface="Tahoma"/>
                <a:ea typeface="Tahoma"/>
                <a:cs typeface="Tahoma"/>
                <a:sym typeface="Tahoma"/>
              </a:defRPr>
            </a:lvl2pPr>
            <a:lvl3pPr marR="0" lvl="2" algn="l" rtl="0">
              <a:spcBef>
                <a:spcPts val="600"/>
              </a:spcBef>
              <a:spcAft>
                <a:spcPts val="0"/>
              </a:spcAft>
              <a:buClr>
                <a:srgbClr val="000066"/>
              </a:buClr>
              <a:buSzPts val="2400"/>
              <a:buFont typeface="Tahoma"/>
              <a:buChar char="•"/>
              <a:defRPr sz="2400" b="0" i="0" u="none" strike="noStrike" cap="none">
                <a:solidFill>
                  <a:srgbClr val="000066"/>
                </a:solidFill>
                <a:latin typeface="Tahoma"/>
                <a:ea typeface="Tahoma"/>
                <a:cs typeface="Tahoma"/>
                <a:sym typeface="Tahoma"/>
              </a:defRPr>
            </a:lvl3pPr>
            <a:lvl4pPr marR="0" lvl="3" algn="l" rtl="0">
              <a:spcBef>
                <a:spcPts val="600"/>
              </a:spcBef>
              <a:spcAft>
                <a:spcPts val="0"/>
              </a:spcAft>
              <a:buClr>
                <a:srgbClr val="000066"/>
              </a:buClr>
              <a:buSzPts val="2400"/>
              <a:buFont typeface="Tahoma"/>
              <a:buChar char="•"/>
              <a:defRPr sz="2400" b="0" i="0" u="none" strike="noStrike" cap="none">
                <a:solidFill>
                  <a:srgbClr val="000066"/>
                </a:solidFill>
                <a:latin typeface="Tahoma"/>
                <a:ea typeface="Tahoma"/>
                <a:cs typeface="Tahoma"/>
                <a:sym typeface="Tahoma"/>
              </a:defRPr>
            </a:lvl4pPr>
            <a:lvl5pPr marR="0" lvl="4" algn="l" rtl="0">
              <a:spcBef>
                <a:spcPts val="600"/>
              </a:spcBef>
              <a:spcAft>
                <a:spcPts val="0"/>
              </a:spcAft>
              <a:buClr>
                <a:srgbClr val="000066"/>
              </a:buClr>
              <a:buSzPts val="2400"/>
              <a:buFont typeface="Tahoma"/>
              <a:buChar char="•"/>
              <a:defRPr sz="2400" b="0" i="0" u="none" strike="noStrike" cap="none">
                <a:solidFill>
                  <a:srgbClr val="000066"/>
                </a:solidFill>
                <a:latin typeface="Tahoma"/>
                <a:ea typeface="Tahoma"/>
                <a:cs typeface="Tahoma"/>
                <a:sym typeface="Tahoma"/>
              </a:defRPr>
            </a:lvl5pPr>
            <a:lvl6pPr marR="0" lvl="5" algn="l" rtl="0">
              <a:spcBef>
                <a:spcPts val="0"/>
              </a:spcBef>
              <a:spcAft>
                <a:spcPts val="0"/>
              </a:spcAft>
              <a:buSzPts val="1400"/>
              <a:buNone/>
              <a:defRPr sz="2400" b="0" i="0" u="none" strike="noStrike" cap="none">
                <a:solidFill>
                  <a:srgbClr val="000066"/>
                </a:solidFill>
                <a:latin typeface="Tahoma"/>
                <a:ea typeface="Tahoma"/>
                <a:cs typeface="Tahoma"/>
                <a:sym typeface="Tahoma"/>
              </a:defRPr>
            </a:lvl6pPr>
            <a:lvl7pPr marR="0" lvl="6" algn="l" rtl="0">
              <a:spcBef>
                <a:spcPts val="0"/>
              </a:spcBef>
              <a:spcAft>
                <a:spcPts val="0"/>
              </a:spcAft>
              <a:buSzPts val="1400"/>
              <a:buNone/>
              <a:defRPr sz="2400" b="0" i="0" u="none" strike="noStrike" cap="none">
                <a:solidFill>
                  <a:srgbClr val="000066"/>
                </a:solidFill>
                <a:latin typeface="Tahoma"/>
                <a:ea typeface="Tahoma"/>
                <a:cs typeface="Tahoma"/>
                <a:sym typeface="Tahoma"/>
              </a:defRPr>
            </a:lvl7pPr>
            <a:lvl8pPr marR="0" lvl="7" algn="l" rtl="0">
              <a:spcBef>
                <a:spcPts val="0"/>
              </a:spcBef>
              <a:spcAft>
                <a:spcPts val="0"/>
              </a:spcAft>
              <a:buSzPts val="1400"/>
              <a:buNone/>
              <a:defRPr sz="2400" b="0" i="0" u="none" strike="noStrike" cap="none">
                <a:solidFill>
                  <a:srgbClr val="000066"/>
                </a:solidFill>
                <a:latin typeface="Tahoma"/>
                <a:ea typeface="Tahoma"/>
                <a:cs typeface="Tahoma"/>
                <a:sym typeface="Tahoma"/>
              </a:defRPr>
            </a:lvl8pPr>
            <a:lvl9pPr marR="0" lvl="8" algn="l" rtl="0">
              <a:spcBef>
                <a:spcPts val="0"/>
              </a:spcBef>
              <a:spcAft>
                <a:spcPts val="0"/>
              </a:spcAft>
              <a:buSzPts val="1400"/>
              <a:buNone/>
              <a:defRPr sz="2400" b="0" i="0" u="none" strike="noStrike" cap="none">
                <a:solidFill>
                  <a:srgbClr val="000066"/>
                </a:solidFill>
                <a:latin typeface="Tahoma"/>
                <a:ea typeface="Tahoma"/>
                <a:cs typeface="Tahoma"/>
                <a:sym typeface="Tahoma"/>
              </a:defRPr>
            </a:lvl9pPr>
          </a:lstStyle>
          <a:p>
            <a:endParaRPr/>
          </a:p>
        </p:txBody>
      </p:sp>
      <p:sp>
        <p:nvSpPr>
          <p:cNvPr id="55" name="Google Shape;55;p61"/>
          <p:cNvSpPr txBox="1">
            <a:spLocks noGrp="1"/>
          </p:cNvSpPr>
          <p:nvPr>
            <p:ph type="sldNum" idx="12"/>
          </p:nvPr>
        </p:nvSpPr>
        <p:spPr>
          <a:xfrm>
            <a:off x="7169789" y="4754795"/>
            <a:ext cx="913363" cy="273844"/>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spcAft>
                <a:spcPts val="0"/>
              </a:spcAft>
              <a:buClr>
                <a:srgbClr val="000066"/>
              </a:buClr>
              <a:buSzPts val="450"/>
              <a:buFont typeface="Open Sans"/>
              <a:buNone/>
              <a:defRPr sz="450">
                <a:solidFill>
                  <a:srgbClr val="0F4578"/>
                </a:solidFill>
                <a:latin typeface="Open Sans"/>
                <a:ea typeface="Open Sans"/>
                <a:cs typeface="Open Sans"/>
                <a:sym typeface="Open Sans"/>
              </a:defRPr>
            </a:lvl1pPr>
            <a:lvl2pPr marL="0" marR="0" lvl="1" indent="0" algn="r" rtl="0">
              <a:spcBef>
                <a:spcPts val="0"/>
              </a:spcBef>
              <a:spcAft>
                <a:spcPts val="0"/>
              </a:spcAft>
              <a:buClr>
                <a:srgbClr val="000066"/>
              </a:buClr>
              <a:buSzPts val="450"/>
              <a:buFont typeface="Open Sans"/>
              <a:buNone/>
              <a:defRPr sz="450">
                <a:solidFill>
                  <a:srgbClr val="0F4578"/>
                </a:solidFill>
                <a:latin typeface="Open Sans"/>
                <a:ea typeface="Open Sans"/>
                <a:cs typeface="Open Sans"/>
                <a:sym typeface="Open Sans"/>
              </a:defRPr>
            </a:lvl2pPr>
            <a:lvl3pPr marL="0" marR="0" lvl="2" indent="0" algn="r" rtl="0">
              <a:spcBef>
                <a:spcPts val="0"/>
              </a:spcBef>
              <a:spcAft>
                <a:spcPts val="0"/>
              </a:spcAft>
              <a:buClr>
                <a:srgbClr val="000066"/>
              </a:buClr>
              <a:buSzPts val="450"/>
              <a:buFont typeface="Open Sans"/>
              <a:buNone/>
              <a:defRPr sz="450">
                <a:solidFill>
                  <a:srgbClr val="0F4578"/>
                </a:solidFill>
                <a:latin typeface="Open Sans"/>
                <a:ea typeface="Open Sans"/>
                <a:cs typeface="Open Sans"/>
                <a:sym typeface="Open Sans"/>
              </a:defRPr>
            </a:lvl3pPr>
            <a:lvl4pPr marL="0" marR="0" lvl="3" indent="0" algn="r" rtl="0">
              <a:spcBef>
                <a:spcPts val="0"/>
              </a:spcBef>
              <a:spcAft>
                <a:spcPts val="0"/>
              </a:spcAft>
              <a:buClr>
                <a:srgbClr val="000066"/>
              </a:buClr>
              <a:buSzPts val="450"/>
              <a:buFont typeface="Open Sans"/>
              <a:buNone/>
              <a:defRPr sz="450">
                <a:solidFill>
                  <a:srgbClr val="0F4578"/>
                </a:solidFill>
                <a:latin typeface="Open Sans"/>
                <a:ea typeface="Open Sans"/>
                <a:cs typeface="Open Sans"/>
                <a:sym typeface="Open Sans"/>
              </a:defRPr>
            </a:lvl4pPr>
            <a:lvl5pPr marL="0" marR="0" lvl="4" indent="0" algn="r" rtl="0">
              <a:spcBef>
                <a:spcPts val="0"/>
              </a:spcBef>
              <a:spcAft>
                <a:spcPts val="0"/>
              </a:spcAft>
              <a:buClr>
                <a:srgbClr val="000066"/>
              </a:buClr>
              <a:buSzPts val="450"/>
              <a:buFont typeface="Open Sans"/>
              <a:buNone/>
              <a:defRPr sz="450">
                <a:solidFill>
                  <a:srgbClr val="0F4578"/>
                </a:solidFill>
                <a:latin typeface="Open Sans"/>
                <a:ea typeface="Open Sans"/>
                <a:cs typeface="Open Sans"/>
                <a:sym typeface="Open Sans"/>
              </a:defRPr>
            </a:lvl5pPr>
            <a:lvl6pPr marL="0" marR="0" lvl="5" indent="0" algn="r" rtl="0">
              <a:spcBef>
                <a:spcPts val="0"/>
              </a:spcBef>
              <a:spcAft>
                <a:spcPts val="0"/>
              </a:spcAft>
              <a:buClr>
                <a:srgbClr val="000066"/>
              </a:buClr>
              <a:buSzPts val="450"/>
              <a:buFont typeface="Open Sans"/>
              <a:buNone/>
              <a:defRPr sz="450">
                <a:solidFill>
                  <a:srgbClr val="0F4578"/>
                </a:solidFill>
                <a:latin typeface="Open Sans"/>
                <a:ea typeface="Open Sans"/>
                <a:cs typeface="Open Sans"/>
                <a:sym typeface="Open Sans"/>
              </a:defRPr>
            </a:lvl6pPr>
            <a:lvl7pPr marL="0" marR="0" lvl="6" indent="0" algn="r" rtl="0">
              <a:spcBef>
                <a:spcPts val="0"/>
              </a:spcBef>
              <a:spcAft>
                <a:spcPts val="0"/>
              </a:spcAft>
              <a:buClr>
                <a:srgbClr val="000066"/>
              </a:buClr>
              <a:buSzPts val="450"/>
              <a:buFont typeface="Open Sans"/>
              <a:buNone/>
              <a:defRPr sz="450">
                <a:solidFill>
                  <a:srgbClr val="0F4578"/>
                </a:solidFill>
                <a:latin typeface="Open Sans"/>
                <a:ea typeface="Open Sans"/>
                <a:cs typeface="Open Sans"/>
                <a:sym typeface="Open Sans"/>
              </a:defRPr>
            </a:lvl7pPr>
            <a:lvl8pPr marL="0" marR="0" lvl="7" indent="0" algn="r" rtl="0">
              <a:spcBef>
                <a:spcPts val="0"/>
              </a:spcBef>
              <a:spcAft>
                <a:spcPts val="0"/>
              </a:spcAft>
              <a:buClr>
                <a:srgbClr val="000066"/>
              </a:buClr>
              <a:buSzPts val="450"/>
              <a:buFont typeface="Open Sans"/>
              <a:buNone/>
              <a:defRPr sz="450">
                <a:solidFill>
                  <a:srgbClr val="0F4578"/>
                </a:solidFill>
                <a:latin typeface="Open Sans"/>
                <a:ea typeface="Open Sans"/>
                <a:cs typeface="Open Sans"/>
                <a:sym typeface="Open Sans"/>
              </a:defRPr>
            </a:lvl8pPr>
            <a:lvl9pPr marL="0" marR="0" lvl="8" indent="0" algn="r" rtl="0">
              <a:spcBef>
                <a:spcPts val="0"/>
              </a:spcBef>
              <a:spcAft>
                <a:spcPts val="0"/>
              </a:spcAft>
              <a:buClr>
                <a:srgbClr val="000066"/>
              </a:buClr>
              <a:buSzPts val="450"/>
              <a:buFont typeface="Open Sans"/>
              <a:buNone/>
              <a:defRPr sz="450">
                <a:solidFill>
                  <a:srgbClr val="0F4578"/>
                </a:solidFill>
                <a:latin typeface="Open Sans"/>
                <a:ea typeface="Open Sans"/>
                <a:cs typeface="Open Sans"/>
                <a:sym typeface="Open Sans"/>
              </a:defRPr>
            </a:lvl9pPr>
          </a:lstStyle>
          <a:p>
            <a:pPr marL="0" lvl="0" indent="-28575" algn="r" rtl="0">
              <a:spcBef>
                <a:spcPts val="0"/>
              </a:spcBef>
              <a:spcAft>
                <a:spcPts val="0"/>
              </a:spcAft>
              <a:buClr>
                <a:srgbClr val="000066"/>
              </a:buClr>
              <a:buSzPts val="450"/>
              <a:buFont typeface="Open Sans"/>
              <a:buChar char="•"/>
            </a:pPr>
            <a:fld id="{00000000-1234-1234-1234-123412341234}" type="slidenum">
              <a:rPr lang="en-US"/>
              <a:t>‹#›</a:t>
            </a:fld>
            <a:endParaRPr/>
          </a:p>
        </p:txBody>
      </p:sp>
      <p:pic>
        <p:nvPicPr>
          <p:cNvPr id="56" name="Google Shape;56;p61"/>
          <p:cNvPicPr preferRelativeResize="0"/>
          <p:nvPr/>
        </p:nvPicPr>
        <p:blipFill rotWithShape="1">
          <a:blip r:embed="rId2">
            <a:alphaModFix amt="3000"/>
          </a:blip>
          <a:srcRect/>
          <a:stretch/>
        </p:blipFill>
        <p:spPr>
          <a:xfrm flipH="1">
            <a:off x="1" y="0"/>
            <a:ext cx="2685223" cy="5143500"/>
          </a:xfrm>
          <a:prstGeom prst="rect">
            <a:avLst/>
          </a:prstGeom>
          <a:noFill/>
          <a:ln>
            <a:noFill/>
          </a:ln>
        </p:spPr>
      </p:pic>
      <p:sp>
        <p:nvSpPr>
          <p:cNvPr id="57" name="Google Shape;57;p61"/>
          <p:cNvSpPr txBox="1">
            <a:spLocks noGrp="1"/>
          </p:cNvSpPr>
          <p:nvPr>
            <p:ph type="title"/>
          </p:nvPr>
        </p:nvSpPr>
        <p:spPr>
          <a:xfrm>
            <a:off x="384808" y="337642"/>
            <a:ext cx="8377959" cy="3780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SzPts val="1400"/>
              <a:buNone/>
              <a:defRPr/>
            </a:lvl1pPr>
            <a:lvl2pPr lvl="1" algn="ctr">
              <a:lnSpc>
                <a:spcPct val="90000"/>
              </a:lnSpc>
              <a:spcBef>
                <a:spcPts val="0"/>
              </a:spcBef>
              <a:spcAft>
                <a:spcPts val="0"/>
              </a:spcAft>
              <a:buSzPts val="1400"/>
              <a:buNone/>
              <a:defRPr/>
            </a:lvl2pPr>
            <a:lvl3pPr lvl="2" algn="ctr">
              <a:lnSpc>
                <a:spcPct val="90000"/>
              </a:lnSpc>
              <a:spcBef>
                <a:spcPts val="0"/>
              </a:spcBef>
              <a:spcAft>
                <a:spcPts val="0"/>
              </a:spcAft>
              <a:buSzPts val="1400"/>
              <a:buNone/>
              <a:defRPr/>
            </a:lvl3pPr>
            <a:lvl4pPr lvl="3" algn="ctr">
              <a:lnSpc>
                <a:spcPct val="90000"/>
              </a:lnSpc>
              <a:spcBef>
                <a:spcPts val="0"/>
              </a:spcBef>
              <a:spcAft>
                <a:spcPts val="0"/>
              </a:spcAft>
              <a:buSzPts val="1400"/>
              <a:buNone/>
              <a:defRPr/>
            </a:lvl4pPr>
            <a:lvl5pPr lvl="4" algn="ctr">
              <a:lnSpc>
                <a:spcPct val="90000"/>
              </a:lnSpc>
              <a:spcBef>
                <a:spcPts val="0"/>
              </a:spcBef>
              <a:spcAft>
                <a:spcPts val="0"/>
              </a:spcAft>
              <a:buSzPts val="1400"/>
              <a:buNone/>
              <a:defRPr/>
            </a:lvl5pPr>
            <a:lvl6pPr lvl="5" algn="ctr">
              <a:lnSpc>
                <a:spcPct val="90000"/>
              </a:lnSpc>
              <a:spcBef>
                <a:spcPts val="0"/>
              </a:spcBef>
              <a:spcAft>
                <a:spcPts val="0"/>
              </a:spcAft>
              <a:buSzPts val="1400"/>
              <a:buNone/>
              <a:defRPr/>
            </a:lvl6pPr>
            <a:lvl7pPr lvl="6" algn="ctr">
              <a:lnSpc>
                <a:spcPct val="90000"/>
              </a:lnSpc>
              <a:spcBef>
                <a:spcPts val="0"/>
              </a:spcBef>
              <a:spcAft>
                <a:spcPts val="0"/>
              </a:spcAft>
              <a:buSzPts val="1400"/>
              <a:buNone/>
              <a:defRPr/>
            </a:lvl7pPr>
            <a:lvl8pPr lvl="7" algn="ctr">
              <a:lnSpc>
                <a:spcPct val="90000"/>
              </a:lnSpc>
              <a:spcBef>
                <a:spcPts val="0"/>
              </a:spcBef>
              <a:spcAft>
                <a:spcPts val="0"/>
              </a:spcAft>
              <a:buSzPts val="1400"/>
              <a:buNone/>
              <a:defRPr/>
            </a:lvl8pPr>
            <a:lvl9pPr lvl="8" algn="ctr">
              <a:lnSpc>
                <a:spcPct val="90000"/>
              </a:lnSpc>
              <a:spcBef>
                <a:spcPts val="0"/>
              </a:spcBef>
              <a:spcAft>
                <a:spcPts val="0"/>
              </a:spcAft>
              <a:buSzPts val="1400"/>
              <a:buNone/>
              <a:defRPr/>
            </a:lvl9pPr>
          </a:lstStyle>
          <a:p>
            <a:endParaRPr/>
          </a:p>
        </p:txBody>
      </p:sp>
      <p:sp>
        <p:nvSpPr>
          <p:cNvPr id="58" name="Google Shape;58;p61"/>
          <p:cNvSpPr txBox="1">
            <a:spLocks noGrp="1"/>
          </p:cNvSpPr>
          <p:nvPr>
            <p:ph type="body" idx="1"/>
          </p:nvPr>
        </p:nvSpPr>
        <p:spPr>
          <a:xfrm>
            <a:off x="384808" y="1115818"/>
            <a:ext cx="8377959" cy="3351571"/>
          </a:xfrm>
          <a:prstGeom prst="rect">
            <a:avLst/>
          </a:prstGeom>
          <a:noFill/>
          <a:ln>
            <a:noFill/>
          </a:ln>
        </p:spPr>
        <p:txBody>
          <a:bodyPr spcFirstLastPara="1" wrap="square" lIns="91425" tIns="45700" rIns="91425" bIns="45700" anchor="t" anchorCtr="0">
            <a:normAutofit/>
          </a:bodyPr>
          <a:lstStyle>
            <a:lvl1pPr marL="457200" lvl="0" indent="-342900" algn="l">
              <a:spcBef>
                <a:spcPts val="450"/>
              </a:spcBef>
              <a:spcAft>
                <a:spcPts val="0"/>
              </a:spcAft>
              <a:buSzPts val="1800"/>
              <a:buChar char="•"/>
              <a:defRPr/>
            </a:lvl1pPr>
            <a:lvl2pPr marL="914400" lvl="1" indent="-314325" algn="l">
              <a:spcBef>
                <a:spcPts val="450"/>
              </a:spcBef>
              <a:spcAft>
                <a:spcPts val="0"/>
              </a:spcAft>
              <a:buSzPts val="1350"/>
              <a:buChar char="•"/>
              <a:defRPr/>
            </a:lvl2pPr>
            <a:lvl3pPr marL="1371600" lvl="2" indent="-314325" algn="l">
              <a:spcBef>
                <a:spcPts val="450"/>
              </a:spcBef>
              <a:spcAft>
                <a:spcPts val="0"/>
              </a:spcAft>
              <a:buSzPts val="1350"/>
              <a:buChar char="•"/>
              <a:defRPr/>
            </a:lvl3pPr>
            <a:lvl4pPr marL="1828800" lvl="3" indent="-342900" algn="l">
              <a:spcBef>
                <a:spcPts val="360"/>
              </a:spcBef>
              <a:spcAft>
                <a:spcPts val="0"/>
              </a:spcAft>
              <a:buClr>
                <a:srgbClr val="0066FF"/>
              </a:buClr>
              <a:buSzPts val="1800"/>
              <a:buChar char="–"/>
              <a:defRPr/>
            </a:lvl4pPr>
            <a:lvl5pPr marL="2286000" lvl="4" indent="-342900" algn="l">
              <a:spcBef>
                <a:spcPts val="360"/>
              </a:spcBef>
              <a:spcAft>
                <a:spcPts val="0"/>
              </a:spcAft>
              <a:buClr>
                <a:srgbClr val="FF33CC"/>
              </a:buClr>
              <a:buSzPts val="1800"/>
              <a:buChar char="»"/>
              <a:defRPr/>
            </a:lvl5pPr>
            <a:lvl6pPr marL="2743200" lvl="5" indent="-342900" algn="l">
              <a:spcBef>
                <a:spcPts val="360"/>
              </a:spcBef>
              <a:spcAft>
                <a:spcPts val="0"/>
              </a:spcAft>
              <a:buClr>
                <a:srgbClr val="FF33CC"/>
              </a:buClr>
              <a:buSzPts val="1800"/>
              <a:buChar char="»"/>
              <a:defRPr/>
            </a:lvl6pPr>
            <a:lvl7pPr marL="3200400" lvl="6" indent="-342900" algn="l">
              <a:spcBef>
                <a:spcPts val="360"/>
              </a:spcBef>
              <a:spcAft>
                <a:spcPts val="0"/>
              </a:spcAft>
              <a:buClr>
                <a:srgbClr val="FF33CC"/>
              </a:buClr>
              <a:buSzPts val="1800"/>
              <a:buChar char="»"/>
              <a:defRPr/>
            </a:lvl7pPr>
            <a:lvl8pPr marL="3657600" lvl="7" indent="-342900" algn="l">
              <a:spcBef>
                <a:spcPts val="360"/>
              </a:spcBef>
              <a:spcAft>
                <a:spcPts val="0"/>
              </a:spcAft>
              <a:buClr>
                <a:srgbClr val="FF33CC"/>
              </a:buClr>
              <a:buSzPts val="1800"/>
              <a:buChar char="»"/>
              <a:defRPr/>
            </a:lvl8pPr>
            <a:lvl9pPr marL="4114800" lvl="8" indent="-342900" algn="l">
              <a:spcBef>
                <a:spcPts val="360"/>
              </a:spcBef>
              <a:spcAft>
                <a:spcPts val="0"/>
              </a:spcAft>
              <a:buClr>
                <a:srgbClr val="FF33CC"/>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0"/>
        <p:cNvGrpSpPr/>
        <p:nvPr/>
      </p:nvGrpSpPr>
      <p:grpSpPr>
        <a:xfrm>
          <a:off x="0" y="0"/>
          <a:ext cx="0" cy="0"/>
          <a:chOff x="0" y="0"/>
          <a:chExt cx="0" cy="0"/>
        </a:xfrm>
      </p:grpSpPr>
      <p:sp>
        <p:nvSpPr>
          <p:cNvPr id="71" name="Google Shape;71;p64"/>
          <p:cNvSpPr txBox="1">
            <a:spLocks noGrp="1"/>
          </p:cNvSpPr>
          <p:nvPr>
            <p:ph type="title"/>
          </p:nvPr>
        </p:nvSpPr>
        <p:spPr>
          <a:xfrm>
            <a:off x="422276" y="171450"/>
            <a:ext cx="8270875" cy="514350"/>
          </a:xfrm>
          <a:prstGeom prst="rect">
            <a:avLst/>
          </a:prstGeom>
          <a:noFill/>
          <a:ln>
            <a:noFill/>
          </a:ln>
        </p:spPr>
        <p:txBody>
          <a:bodyPr spcFirstLastPara="1" wrap="square" lIns="90475" tIns="44450" rIns="90475" bIns="44450" anchor="ctr" anchorCtr="0">
            <a:noAutofit/>
          </a:bodyPr>
          <a:lstStyle>
            <a:lvl1pPr lvl="0" algn="ctr">
              <a:lnSpc>
                <a:spcPct val="90000"/>
              </a:lnSpc>
              <a:spcBef>
                <a:spcPts val="0"/>
              </a:spcBef>
              <a:spcAft>
                <a:spcPts val="0"/>
              </a:spcAft>
              <a:buSzPts val="1400"/>
              <a:buNone/>
              <a:defRPr/>
            </a:lvl1pPr>
            <a:lvl2pPr lvl="1" algn="ctr">
              <a:lnSpc>
                <a:spcPct val="90000"/>
              </a:lnSpc>
              <a:spcBef>
                <a:spcPts val="0"/>
              </a:spcBef>
              <a:spcAft>
                <a:spcPts val="0"/>
              </a:spcAft>
              <a:buSzPts val="1400"/>
              <a:buNone/>
              <a:defRPr/>
            </a:lvl2pPr>
            <a:lvl3pPr lvl="2" algn="ctr">
              <a:lnSpc>
                <a:spcPct val="90000"/>
              </a:lnSpc>
              <a:spcBef>
                <a:spcPts val="0"/>
              </a:spcBef>
              <a:spcAft>
                <a:spcPts val="0"/>
              </a:spcAft>
              <a:buSzPts val="1400"/>
              <a:buNone/>
              <a:defRPr/>
            </a:lvl3pPr>
            <a:lvl4pPr lvl="3" algn="ctr">
              <a:lnSpc>
                <a:spcPct val="90000"/>
              </a:lnSpc>
              <a:spcBef>
                <a:spcPts val="0"/>
              </a:spcBef>
              <a:spcAft>
                <a:spcPts val="0"/>
              </a:spcAft>
              <a:buSzPts val="1400"/>
              <a:buNone/>
              <a:defRPr/>
            </a:lvl4pPr>
            <a:lvl5pPr lvl="4" algn="ctr">
              <a:lnSpc>
                <a:spcPct val="90000"/>
              </a:lnSpc>
              <a:spcBef>
                <a:spcPts val="0"/>
              </a:spcBef>
              <a:spcAft>
                <a:spcPts val="0"/>
              </a:spcAft>
              <a:buSzPts val="1400"/>
              <a:buNone/>
              <a:defRPr/>
            </a:lvl5pPr>
            <a:lvl6pPr lvl="5" algn="ctr">
              <a:lnSpc>
                <a:spcPct val="90000"/>
              </a:lnSpc>
              <a:spcBef>
                <a:spcPts val="0"/>
              </a:spcBef>
              <a:spcAft>
                <a:spcPts val="0"/>
              </a:spcAft>
              <a:buSzPts val="1400"/>
              <a:buNone/>
              <a:defRPr/>
            </a:lvl6pPr>
            <a:lvl7pPr lvl="6" algn="ctr">
              <a:lnSpc>
                <a:spcPct val="90000"/>
              </a:lnSpc>
              <a:spcBef>
                <a:spcPts val="0"/>
              </a:spcBef>
              <a:spcAft>
                <a:spcPts val="0"/>
              </a:spcAft>
              <a:buSzPts val="1400"/>
              <a:buNone/>
              <a:defRPr/>
            </a:lvl7pPr>
            <a:lvl8pPr lvl="7" algn="ctr">
              <a:lnSpc>
                <a:spcPct val="90000"/>
              </a:lnSpc>
              <a:spcBef>
                <a:spcPts val="0"/>
              </a:spcBef>
              <a:spcAft>
                <a:spcPts val="0"/>
              </a:spcAft>
              <a:buSzPts val="1400"/>
              <a:buNone/>
              <a:defRPr/>
            </a:lvl8pPr>
            <a:lvl9pPr lvl="8" algn="ctr">
              <a:lnSpc>
                <a:spcPct val="90000"/>
              </a:lnSpc>
              <a:spcBef>
                <a:spcPts val="0"/>
              </a:spcBef>
              <a:spcAft>
                <a:spcPts val="0"/>
              </a:spcAft>
              <a:buSzPts val="1400"/>
              <a:buNone/>
              <a:defRPr/>
            </a:lvl9pPr>
          </a:lstStyle>
          <a:p>
            <a:endParaRPr/>
          </a:p>
        </p:txBody>
      </p:sp>
      <p:sp>
        <p:nvSpPr>
          <p:cNvPr id="72" name="Google Shape;72;p64"/>
          <p:cNvSpPr txBox="1">
            <a:spLocks noGrp="1"/>
          </p:cNvSpPr>
          <p:nvPr>
            <p:ph type="body" idx="1"/>
          </p:nvPr>
        </p:nvSpPr>
        <p:spPr>
          <a:xfrm>
            <a:off x="422275" y="857250"/>
            <a:ext cx="8299450" cy="3886200"/>
          </a:xfrm>
          <a:prstGeom prst="rect">
            <a:avLst/>
          </a:prstGeom>
          <a:noFill/>
          <a:ln>
            <a:noFill/>
          </a:ln>
        </p:spPr>
        <p:txBody>
          <a:bodyPr spcFirstLastPara="1" wrap="square" lIns="90475" tIns="44450" rIns="90475" bIns="44450" anchor="t" anchorCtr="0">
            <a:noAutofit/>
          </a:bodyPr>
          <a:lstStyle>
            <a:lvl1pPr marL="457200" lvl="0" indent="-342900" algn="l">
              <a:spcBef>
                <a:spcPts val="450"/>
              </a:spcBef>
              <a:spcAft>
                <a:spcPts val="0"/>
              </a:spcAft>
              <a:buSzPts val="1800"/>
              <a:buChar char="•"/>
              <a:defRPr/>
            </a:lvl1pPr>
            <a:lvl2pPr marL="914400" lvl="1" indent="-314325" algn="l">
              <a:spcBef>
                <a:spcPts val="450"/>
              </a:spcBef>
              <a:spcAft>
                <a:spcPts val="0"/>
              </a:spcAft>
              <a:buSzPts val="1350"/>
              <a:buChar char="•"/>
              <a:defRPr/>
            </a:lvl2pPr>
            <a:lvl3pPr marL="1371600" lvl="2" indent="-314325" algn="l">
              <a:spcBef>
                <a:spcPts val="450"/>
              </a:spcBef>
              <a:spcAft>
                <a:spcPts val="0"/>
              </a:spcAft>
              <a:buSzPts val="1350"/>
              <a:buChar char="•"/>
              <a:defRPr/>
            </a:lvl3pPr>
            <a:lvl4pPr marL="1828800" lvl="3" indent="-342900" algn="l">
              <a:spcBef>
                <a:spcPts val="360"/>
              </a:spcBef>
              <a:spcAft>
                <a:spcPts val="0"/>
              </a:spcAft>
              <a:buClr>
                <a:srgbClr val="0066FF"/>
              </a:buClr>
              <a:buSzPts val="1800"/>
              <a:buChar char="–"/>
              <a:defRPr/>
            </a:lvl4pPr>
            <a:lvl5pPr marL="2286000" lvl="4" indent="-342900" algn="l">
              <a:spcBef>
                <a:spcPts val="360"/>
              </a:spcBef>
              <a:spcAft>
                <a:spcPts val="0"/>
              </a:spcAft>
              <a:buClr>
                <a:srgbClr val="FF33CC"/>
              </a:buClr>
              <a:buSzPts val="1800"/>
              <a:buChar char="»"/>
              <a:defRPr/>
            </a:lvl5pPr>
            <a:lvl6pPr marL="2743200" lvl="5" indent="-342900" algn="l">
              <a:spcBef>
                <a:spcPts val="360"/>
              </a:spcBef>
              <a:spcAft>
                <a:spcPts val="0"/>
              </a:spcAft>
              <a:buClr>
                <a:srgbClr val="FF33CC"/>
              </a:buClr>
              <a:buSzPts val="1800"/>
              <a:buChar char="»"/>
              <a:defRPr/>
            </a:lvl6pPr>
            <a:lvl7pPr marL="3200400" lvl="6" indent="-342900" algn="l">
              <a:spcBef>
                <a:spcPts val="360"/>
              </a:spcBef>
              <a:spcAft>
                <a:spcPts val="0"/>
              </a:spcAft>
              <a:buClr>
                <a:srgbClr val="FF33CC"/>
              </a:buClr>
              <a:buSzPts val="1800"/>
              <a:buChar char="»"/>
              <a:defRPr/>
            </a:lvl7pPr>
            <a:lvl8pPr marL="3657600" lvl="7" indent="-342900" algn="l">
              <a:spcBef>
                <a:spcPts val="360"/>
              </a:spcBef>
              <a:spcAft>
                <a:spcPts val="0"/>
              </a:spcAft>
              <a:buClr>
                <a:srgbClr val="FF33CC"/>
              </a:buClr>
              <a:buSzPts val="1800"/>
              <a:buChar char="»"/>
              <a:defRPr/>
            </a:lvl8pPr>
            <a:lvl9pPr marL="4114800" lvl="8" indent="-342900" algn="l">
              <a:spcBef>
                <a:spcPts val="360"/>
              </a:spcBef>
              <a:spcAft>
                <a:spcPts val="0"/>
              </a:spcAft>
              <a:buClr>
                <a:srgbClr val="FF33CC"/>
              </a:buClr>
              <a:buSzPts val="1800"/>
              <a:buChar char="»"/>
              <a:defRPr/>
            </a:lvl9pPr>
          </a:lstStyle>
          <a:p>
            <a:endParaRPr/>
          </a:p>
        </p:txBody>
      </p:sp>
    </p:spTree>
  </p:cSld>
  <p:clrMapOvr>
    <a:masterClrMapping/>
  </p:clrMapOvr>
  <p:transition>
    <p:zoom dir="in"/>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3"/>
        <p:cNvGrpSpPr/>
        <p:nvPr/>
      </p:nvGrpSpPr>
      <p:grpSpPr>
        <a:xfrm>
          <a:off x="0" y="0"/>
          <a:ext cx="0" cy="0"/>
          <a:chOff x="0" y="0"/>
          <a:chExt cx="0" cy="0"/>
        </a:xfrm>
      </p:grpSpPr>
      <p:sp>
        <p:nvSpPr>
          <p:cNvPr id="74" name="Google Shape;74;p65"/>
          <p:cNvSpPr txBox="1">
            <a:spLocks noGrp="1"/>
          </p:cNvSpPr>
          <p:nvPr>
            <p:ph type="title"/>
          </p:nvPr>
        </p:nvSpPr>
        <p:spPr>
          <a:xfrm>
            <a:off x="722313" y="3305176"/>
            <a:ext cx="7772400" cy="1021556"/>
          </a:xfrm>
          <a:prstGeom prst="rect">
            <a:avLst/>
          </a:prstGeom>
          <a:noFill/>
          <a:ln>
            <a:noFill/>
          </a:ln>
        </p:spPr>
        <p:txBody>
          <a:bodyPr spcFirstLastPara="1" wrap="square" lIns="90475" tIns="44450" rIns="90475" bIns="44450" anchor="t" anchorCtr="0">
            <a:noAutofit/>
          </a:bodyPr>
          <a:lstStyle>
            <a:lvl1pPr lvl="0" algn="l">
              <a:lnSpc>
                <a:spcPct val="90000"/>
              </a:lnSpc>
              <a:spcBef>
                <a:spcPts val="0"/>
              </a:spcBef>
              <a:spcAft>
                <a:spcPts val="0"/>
              </a:spcAft>
              <a:buSzPts val="1400"/>
              <a:buNone/>
              <a:defRPr sz="3000" b="1" cap="none"/>
            </a:lvl1pPr>
            <a:lvl2pPr lvl="1" algn="ctr">
              <a:lnSpc>
                <a:spcPct val="90000"/>
              </a:lnSpc>
              <a:spcBef>
                <a:spcPts val="0"/>
              </a:spcBef>
              <a:spcAft>
                <a:spcPts val="0"/>
              </a:spcAft>
              <a:buSzPts val="1400"/>
              <a:buNone/>
              <a:defRPr/>
            </a:lvl2pPr>
            <a:lvl3pPr lvl="2" algn="ctr">
              <a:lnSpc>
                <a:spcPct val="90000"/>
              </a:lnSpc>
              <a:spcBef>
                <a:spcPts val="0"/>
              </a:spcBef>
              <a:spcAft>
                <a:spcPts val="0"/>
              </a:spcAft>
              <a:buSzPts val="1400"/>
              <a:buNone/>
              <a:defRPr/>
            </a:lvl3pPr>
            <a:lvl4pPr lvl="3" algn="ctr">
              <a:lnSpc>
                <a:spcPct val="90000"/>
              </a:lnSpc>
              <a:spcBef>
                <a:spcPts val="0"/>
              </a:spcBef>
              <a:spcAft>
                <a:spcPts val="0"/>
              </a:spcAft>
              <a:buSzPts val="1400"/>
              <a:buNone/>
              <a:defRPr/>
            </a:lvl4pPr>
            <a:lvl5pPr lvl="4" algn="ctr">
              <a:lnSpc>
                <a:spcPct val="90000"/>
              </a:lnSpc>
              <a:spcBef>
                <a:spcPts val="0"/>
              </a:spcBef>
              <a:spcAft>
                <a:spcPts val="0"/>
              </a:spcAft>
              <a:buSzPts val="1400"/>
              <a:buNone/>
              <a:defRPr/>
            </a:lvl5pPr>
            <a:lvl6pPr lvl="5" algn="ctr">
              <a:lnSpc>
                <a:spcPct val="90000"/>
              </a:lnSpc>
              <a:spcBef>
                <a:spcPts val="0"/>
              </a:spcBef>
              <a:spcAft>
                <a:spcPts val="0"/>
              </a:spcAft>
              <a:buSzPts val="1400"/>
              <a:buNone/>
              <a:defRPr/>
            </a:lvl6pPr>
            <a:lvl7pPr lvl="6" algn="ctr">
              <a:lnSpc>
                <a:spcPct val="90000"/>
              </a:lnSpc>
              <a:spcBef>
                <a:spcPts val="0"/>
              </a:spcBef>
              <a:spcAft>
                <a:spcPts val="0"/>
              </a:spcAft>
              <a:buSzPts val="1400"/>
              <a:buNone/>
              <a:defRPr/>
            </a:lvl7pPr>
            <a:lvl8pPr lvl="7" algn="ctr">
              <a:lnSpc>
                <a:spcPct val="90000"/>
              </a:lnSpc>
              <a:spcBef>
                <a:spcPts val="0"/>
              </a:spcBef>
              <a:spcAft>
                <a:spcPts val="0"/>
              </a:spcAft>
              <a:buSzPts val="1400"/>
              <a:buNone/>
              <a:defRPr/>
            </a:lvl8pPr>
            <a:lvl9pPr lvl="8" algn="ctr">
              <a:lnSpc>
                <a:spcPct val="90000"/>
              </a:lnSpc>
              <a:spcBef>
                <a:spcPts val="0"/>
              </a:spcBef>
              <a:spcAft>
                <a:spcPts val="0"/>
              </a:spcAft>
              <a:buSzPts val="1400"/>
              <a:buNone/>
              <a:defRPr/>
            </a:lvl9pPr>
          </a:lstStyle>
          <a:p>
            <a:endParaRPr/>
          </a:p>
        </p:txBody>
      </p:sp>
      <p:sp>
        <p:nvSpPr>
          <p:cNvPr id="75" name="Google Shape;75;p65"/>
          <p:cNvSpPr txBox="1">
            <a:spLocks noGrp="1"/>
          </p:cNvSpPr>
          <p:nvPr>
            <p:ph type="body" idx="1"/>
          </p:nvPr>
        </p:nvSpPr>
        <p:spPr>
          <a:xfrm>
            <a:off x="722313" y="2180035"/>
            <a:ext cx="7772400" cy="1125140"/>
          </a:xfrm>
          <a:prstGeom prst="rect">
            <a:avLst/>
          </a:prstGeom>
          <a:noFill/>
          <a:ln>
            <a:noFill/>
          </a:ln>
        </p:spPr>
        <p:txBody>
          <a:bodyPr spcFirstLastPara="1" wrap="square" lIns="90475" tIns="44450" rIns="90475" bIns="44450" anchor="b" anchorCtr="0">
            <a:noAutofit/>
          </a:bodyPr>
          <a:lstStyle>
            <a:lvl1pPr marL="457200" lvl="0" indent="-228600" algn="l">
              <a:spcBef>
                <a:spcPts val="375"/>
              </a:spcBef>
              <a:spcAft>
                <a:spcPts val="0"/>
              </a:spcAft>
              <a:buSzPts val="1500"/>
              <a:buFont typeface="Tahoma"/>
              <a:buNone/>
              <a:defRPr sz="1500"/>
            </a:lvl1pPr>
            <a:lvl2pPr marL="914400" lvl="1" indent="-228600" algn="l">
              <a:spcBef>
                <a:spcPts val="338"/>
              </a:spcBef>
              <a:spcAft>
                <a:spcPts val="0"/>
              </a:spcAft>
              <a:buSzPts val="1013"/>
              <a:buFont typeface="Tahoma"/>
              <a:buNone/>
              <a:defRPr sz="1350"/>
            </a:lvl2pPr>
            <a:lvl3pPr marL="1371600" lvl="2" indent="-228600" algn="l">
              <a:spcBef>
                <a:spcPts val="300"/>
              </a:spcBef>
              <a:spcAft>
                <a:spcPts val="0"/>
              </a:spcAft>
              <a:buSzPts val="900"/>
              <a:buFont typeface="Tahoma"/>
              <a:buNone/>
              <a:defRPr sz="1200"/>
            </a:lvl3pPr>
            <a:lvl4pPr marL="1828800" lvl="3" indent="-228600" algn="l">
              <a:spcBef>
                <a:spcPts val="210"/>
              </a:spcBef>
              <a:spcAft>
                <a:spcPts val="0"/>
              </a:spcAft>
              <a:buClr>
                <a:srgbClr val="0066FF"/>
              </a:buClr>
              <a:buSzPts val="1050"/>
              <a:buFont typeface="Arial"/>
              <a:buNone/>
              <a:defRPr sz="1050"/>
            </a:lvl4pPr>
            <a:lvl5pPr marL="2286000" lvl="4" indent="-228600" algn="l">
              <a:spcBef>
                <a:spcPts val="210"/>
              </a:spcBef>
              <a:spcAft>
                <a:spcPts val="0"/>
              </a:spcAft>
              <a:buClr>
                <a:srgbClr val="FF33CC"/>
              </a:buClr>
              <a:buSzPts val="1050"/>
              <a:buFont typeface="Arial"/>
              <a:buNone/>
              <a:defRPr sz="1050"/>
            </a:lvl5pPr>
            <a:lvl6pPr marL="2743200" lvl="5" indent="-228600" algn="l">
              <a:spcBef>
                <a:spcPts val="210"/>
              </a:spcBef>
              <a:spcAft>
                <a:spcPts val="0"/>
              </a:spcAft>
              <a:buClr>
                <a:srgbClr val="FF33CC"/>
              </a:buClr>
              <a:buSzPts val="1050"/>
              <a:buFont typeface="Arial"/>
              <a:buNone/>
              <a:defRPr sz="1050"/>
            </a:lvl6pPr>
            <a:lvl7pPr marL="3200400" lvl="6" indent="-228600" algn="l">
              <a:spcBef>
                <a:spcPts val="210"/>
              </a:spcBef>
              <a:spcAft>
                <a:spcPts val="0"/>
              </a:spcAft>
              <a:buClr>
                <a:srgbClr val="FF33CC"/>
              </a:buClr>
              <a:buSzPts val="1050"/>
              <a:buFont typeface="Arial"/>
              <a:buNone/>
              <a:defRPr sz="1050"/>
            </a:lvl7pPr>
            <a:lvl8pPr marL="3657600" lvl="7" indent="-228600" algn="l">
              <a:spcBef>
                <a:spcPts val="210"/>
              </a:spcBef>
              <a:spcAft>
                <a:spcPts val="0"/>
              </a:spcAft>
              <a:buClr>
                <a:srgbClr val="FF33CC"/>
              </a:buClr>
              <a:buSzPts val="1050"/>
              <a:buFont typeface="Arial"/>
              <a:buNone/>
              <a:defRPr sz="1050"/>
            </a:lvl8pPr>
            <a:lvl9pPr marL="4114800" lvl="8" indent="-228600" algn="l">
              <a:spcBef>
                <a:spcPts val="210"/>
              </a:spcBef>
              <a:spcAft>
                <a:spcPts val="0"/>
              </a:spcAft>
              <a:buClr>
                <a:srgbClr val="FF33CC"/>
              </a:buClr>
              <a:buSzPts val="1050"/>
              <a:buFont typeface="Arial"/>
              <a:buNone/>
              <a:defRPr sz="1050"/>
            </a:lvl9pPr>
          </a:lstStyle>
          <a:p>
            <a:endParaRPr/>
          </a:p>
        </p:txBody>
      </p:sp>
    </p:spTree>
  </p:cSld>
  <p:clrMapOvr>
    <a:masterClrMapping/>
  </p:clrMapOvr>
  <p:transition>
    <p:zoom dir="in"/>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6"/>
        <p:cNvGrpSpPr/>
        <p:nvPr/>
      </p:nvGrpSpPr>
      <p:grpSpPr>
        <a:xfrm>
          <a:off x="0" y="0"/>
          <a:ext cx="0" cy="0"/>
          <a:chOff x="0" y="0"/>
          <a:chExt cx="0" cy="0"/>
        </a:xfrm>
      </p:grpSpPr>
      <p:sp>
        <p:nvSpPr>
          <p:cNvPr id="77" name="Google Shape;77;p66"/>
          <p:cNvSpPr txBox="1">
            <a:spLocks noGrp="1"/>
          </p:cNvSpPr>
          <p:nvPr>
            <p:ph type="title"/>
          </p:nvPr>
        </p:nvSpPr>
        <p:spPr>
          <a:xfrm>
            <a:off x="457200" y="205979"/>
            <a:ext cx="8229600" cy="857250"/>
          </a:xfrm>
          <a:prstGeom prst="rect">
            <a:avLst/>
          </a:prstGeom>
          <a:noFill/>
          <a:ln>
            <a:noFill/>
          </a:ln>
        </p:spPr>
        <p:txBody>
          <a:bodyPr spcFirstLastPara="1" wrap="square" lIns="90475" tIns="44450" rIns="90475" bIns="44450" anchor="ctr" anchorCtr="0">
            <a:noAutofit/>
          </a:bodyPr>
          <a:lstStyle>
            <a:lvl1pPr lvl="0" algn="ctr">
              <a:lnSpc>
                <a:spcPct val="90000"/>
              </a:lnSpc>
              <a:spcBef>
                <a:spcPts val="0"/>
              </a:spcBef>
              <a:spcAft>
                <a:spcPts val="0"/>
              </a:spcAft>
              <a:buSzPts val="1400"/>
              <a:buNone/>
              <a:defRPr/>
            </a:lvl1pPr>
            <a:lvl2pPr lvl="1" algn="ctr">
              <a:lnSpc>
                <a:spcPct val="90000"/>
              </a:lnSpc>
              <a:spcBef>
                <a:spcPts val="0"/>
              </a:spcBef>
              <a:spcAft>
                <a:spcPts val="0"/>
              </a:spcAft>
              <a:buSzPts val="1400"/>
              <a:buNone/>
              <a:defRPr/>
            </a:lvl2pPr>
            <a:lvl3pPr lvl="2" algn="ctr">
              <a:lnSpc>
                <a:spcPct val="90000"/>
              </a:lnSpc>
              <a:spcBef>
                <a:spcPts val="0"/>
              </a:spcBef>
              <a:spcAft>
                <a:spcPts val="0"/>
              </a:spcAft>
              <a:buSzPts val="1400"/>
              <a:buNone/>
              <a:defRPr/>
            </a:lvl3pPr>
            <a:lvl4pPr lvl="3" algn="ctr">
              <a:lnSpc>
                <a:spcPct val="90000"/>
              </a:lnSpc>
              <a:spcBef>
                <a:spcPts val="0"/>
              </a:spcBef>
              <a:spcAft>
                <a:spcPts val="0"/>
              </a:spcAft>
              <a:buSzPts val="1400"/>
              <a:buNone/>
              <a:defRPr/>
            </a:lvl4pPr>
            <a:lvl5pPr lvl="4" algn="ctr">
              <a:lnSpc>
                <a:spcPct val="90000"/>
              </a:lnSpc>
              <a:spcBef>
                <a:spcPts val="0"/>
              </a:spcBef>
              <a:spcAft>
                <a:spcPts val="0"/>
              </a:spcAft>
              <a:buSzPts val="1400"/>
              <a:buNone/>
              <a:defRPr/>
            </a:lvl5pPr>
            <a:lvl6pPr lvl="5" algn="ctr">
              <a:lnSpc>
                <a:spcPct val="90000"/>
              </a:lnSpc>
              <a:spcBef>
                <a:spcPts val="0"/>
              </a:spcBef>
              <a:spcAft>
                <a:spcPts val="0"/>
              </a:spcAft>
              <a:buSzPts val="1400"/>
              <a:buNone/>
              <a:defRPr/>
            </a:lvl6pPr>
            <a:lvl7pPr lvl="6" algn="ctr">
              <a:lnSpc>
                <a:spcPct val="90000"/>
              </a:lnSpc>
              <a:spcBef>
                <a:spcPts val="0"/>
              </a:spcBef>
              <a:spcAft>
                <a:spcPts val="0"/>
              </a:spcAft>
              <a:buSzPts val="1400"/>
              <a:buNone/>
              <a:defRPr/>
            </a:lvl7pPr>
            <a:lvl8pPr lvl="7" algn="ctr">
              <a:lnSpc>
                <a:spcPct val="90000"/>
              </a:lnSpc>
              <a:spcBef>
                <a:spcPts val="0"/>
              </a:spcBef>
              <a:spcAft>
                <a:spcPts val="0"/>
              </a:spcAft>
              <a:buSzPts val="1400"/>
              <a:buNone/>
              <a:defRPr/>
            </a:lvl8pPr>
            <a:lvl9pPr lvl="8" algn="ctr">
              <a:lnSpc>
                <a:spcPct val="90000"/>
              </a:lnSpc>
              <a:spcBef>
                <a:spcPts val="0"/>
              </a:spcBef>
              <a:spcAft>
                <a:spcPts val="0"/>
              </a:spcAft>
              <a:buSzPts val="1400"/>
              <a:buNone/>
              <a:defRPr/>
            </a:lvl9pPr>
          </a:lstStyle>
          <a:p>
            <a:endParaRPr/>
          </a:p>
        </p:txBody>
      </p:sp>
      <p:sp>
        <p:nvSpPr>
          <p:cNvPr id="78" name="Google Shape;78;p66"/>
          <p:cNvSpPr txBox="1">
            <a:spLocks noGrp="1"/>
          </p:cNvSpPr>
          <p:nvPr>
            <p:ph type="body" idx="1"/>
          </p:nvPr>
        </p:nvSpPr>
        <p:spPr>
          <a:xfrm>
            <a:off x="457200" y="1151335"/>
            <a:ext cx="4040188" cy="479822"/>
          </a:xfrm>
          <a:prstGeom prst="rect">
            <a:avLst/>
          </a:prstGeom>
          <a:noFill/>
          <a:ln>
            <a:noFill/>
          </a:ln>
        </p:spPr>
        <p:txBody>
          <a:bodyPr spcFirstLastPara="1" wrap="square" lIns="90475" tIns="44450" rIns="90475" bIns="44450" anchor="b" anchorCtr="0">
            <a:noAutofit/>
          </a:bodyPr>
          <a:lstStyle>
            <a:lvl1pPr marL="457200" lvl="0" indent="-228600" algn="l">
              <a:spcBef>
                <a:spcPts val="450"/>
              </a:spcBef>
              <a:spcAft>
                <a:spcPts val="0"/>
              </a:spcAft>
              <a:buSzPts val="1800"/>
              <a:buFont typeface="Tahoma"/>
              <a:buNone/>
              <a:defRPr sz="1800" b="1"/>
            </a:lvl1pPr>
            <a:lvl2pPr marL="914400" lvl="1" indent="-228600" algn="l">
              <a:spcBef>
                <a:spcPts val="375"/>
              </a:spcBef>
              <a:spcAft>
                <a:spcPts val="0"/>
              </a:spcAft>
              <a:buSzPts val="1125"/>
              <a:buFont typeface="Tahoma"/>
              <a:buNone/>
              <a:defRPr sz="1500" b="1"/>
            </a:lvl2pPr>
            <a:lvl3pPr marL="1371600" lvl="2" indent="-228600" algn="l">
              <a:spcBef>
                <a:spcPts val="338"/>
              </a:spcBef>
              <a:spcAft>
                <a:spcPts val="0"/>
              </a:spcAft>
              <a:buSzPts val="1013"/>
              <a:buFont typeface="Tahoma"/>
              <a:buNone/>
              <a:defRPr sz="1350" b="1"/>
            </a:lvl3pPr>
            <a:lvl4pPr marL="1828800" lvl="3" indent="-228600" algn="l">
              <a:spcBef>
                <a:spcPts val="240"/>
              </a:spcBef>
              <a:spcAft>
                <a:spcPts val="0"/>
              </a:spcAft>
              <a:buClr>
                <a:srgbClr val="0066FF"/>
              </a:buClr>
              <a:buSzPts val="1200"/>
              <a:buFont typeface="Arial"/>
              <a:buNone/>
              <a:defRPr sz="1200" b="1"/>
            </a:lvl4pPr>
            <a:lvl5pPr marL="2286000" lvl="4" indent="-228600" algn="l">
              <a:spcBef>
                <a:spcPts val="240"/>
              </a:spcBef>
              <a:spcAft>
                <a:spcPts val="0"/>
              </a:spcAft>
              <a:buClr>
                <a:srgbClr val="FF33CC"/>
              </a:buClr>
              <a:buSzPts val="1200"/>
              <a:buFont typeface="Arial"/>
              <a:buNone/>
              <a:defRPr sz="1200" b="1"/>
            </a:lvl5pPr>
            <a:lvl6pPr marL="2743200" lvl="5" indent="-228600" algn="l">
              <a:spcBef>
                <a:spcPts val="240"/>
              </a:spcBef>
              <a:spcAft>
                <a:spcPts val="0"/>
              </a:spcAft>
              <a:buClr>
                <a:srgbClr val="FF33CC"/>
              </a:buClr>
              <a:buSzPts val="1200"/>
              <a:buFont typeface="Arial"/>
              <a:buNone/>
              <a:defRPr sz="1200" b="1"/>
            </a:lvl6pPr>
            <a:lvl7pPr marL="3200400" lvl="6" indent="-228600" algn="l">
              <a:spcBef>
                <a:spcPts val="240"/>
              </a:spcBef>
              <a:spcAft>
                <a:spcPts val="0"/>
              </a:spcAft>
              <a:buClr>
                <a:srgbClr val="FF33CC"/>
              </a:buClr>
              <a:buSzPts val="1200"/>
              <a:buFont typeface="Arial"/>
              <a:buNone/>
              <a:defRPr sz="1200" b="1"/>
            </a:lvl7pPr>
            <a:lvl8pPr marL="3657600" lvl="7" indent="-228600" algn="l">
              <a:spcBef>
                <a:spcPts val="240"/>
              </a:spcBef>
              <a:spcAft>
                <a:spcPts val="0"/>
              </a:spcAft>
              <a:buClr>
                <a:srgbClr val="FF33CC"/>
              </a:buClr>
              <a:buSzPts val="1200"/>
              <a:buFont typeface="Arial"/>
              <a:buNone/>
              <a:defRPr sz="1200" b="1"/>
            </a:lvl8pPr>
            <a:lvl9pPr marL="4114800" lvl="8" indent="-228600" algn="l">
              <a:spcBef>
                <a:spcPts val="240"/>
              </a:spcBef>
              <a:spcAft>
                <a:spcPts val="0"/>
              </a:spcAft>
              <a:buClr>
                <a:srgbClr val="FF33CC"/>
              </a:buClr>
              <a:buSzPts val="1200"/>
              <a:buFont typeface="Arial"/>
              <a:buNone/>
              <a:defRPr sz="1200" b="1"/>
            </a:lvl9pPr>
          </a:lstStyle>
          <a:p>
            <a:endParaRPr/>
          </a:p>
        </p:txBody>
      </p:sp>
      <p:sp>
        <p:nvSpPr>
          <p:cNvPr id="79" name="Google Shape;79;p66"/>
          <p:cNvSpPr txBox="1">
            <a:spLocks noGrp="1"/>
          </p:cNvSpPr>
          <p:nvPr>
            <p:ph type="body" idx="2"/>
          </p:nvPr>
        </p:nvSpPr>
        <p:spPr>
          <a:xfrm>
            <a:off x="457200" y="1631156"/>
            <a:ext cx="4040188" cy="2963466"/>
          </a:xfrm>
          <a:prstGeom prst="rect">
            <a:avLst/>
          </a:prstGeom>
          <a:noFill/>
          <a:ln>
            <a:noFill/>
          </a:ln>
        </p:spPr>
        <p:txBody>
          <a:bodyPr spcFirstLastPara="1" wrap="square" lIns="90475" tIns="44450" rIns="90475" bIns="44450" anchor="t" anchorCtr="0">
            <a:noAutofit/>
          </a:bodyPr>
          <a:lstStyle>
            <a:lvl1pPr marL="457200" lvl="0" indent="-342900" algn="l">
              <a:spcBef>
                <a:spcPts val="450"/>
              </a:spcBef>
              <a:spcAft>
                <a:spcPts val="0"/>
              </a:spcAft>
              <a:buSzPts val="1800"/>
              <a:buFont typeface="Tahoma"/>
              <a:buChar char="•"/>
              <a:defRPr sz="1800"/>
            </a:lvl1pPr>
            <a:lvl2pPr marL="914400" lvl="1" indent="-300037" algn="l">
              <a:spcBef>
                <a:spcPts val="375"/>
              </a:spcBef>
              <a:spcAft>
                <a:spcPts val="0"/>
              </a:spcAft>
              <a:buSzPts val="1125"/>
              <a:buFont typeface="Tahoma"/>
              <a:buChar char="•"/>
              <a:defRPr sz="1500"/>
            </a:lvl2pPr>
            <a:lvl3pPr marL="1371600" lvl="2" indent="-292893" algn="l">
              <a:spcBef>
                <a:spcPts val="338"/>
              </a:spcBef>
              <a:spcAft>
                <a:spcPts val="0"/>
              </a:spcAft>
              <a:buSzPts val="1013"/>
              <a:buFont typeface="Tahoma"/>
              <a:buChar char="•"/>
              <a:defRPr sz="1350"/>
            </a:lvl3pPr>
            <a:lvl4pPr marL="1828800" lvl="3" indent="-304800" algn="l">
              <a:spcBef>
                <a:spcPts val="240"/>
              </a:spcBef>
              <a:spcAft>
                <a:spcPts val="0"/>
              </a:spcAft>
              <a:buClr>
                <a:srgbClr val="0066FF"/>
              </a:buClr>
              <a:buSzPts val="1200"/>
              <a:buFont typeface="Arial"/>
              <a:buChar char="–"/>
              <a:defRPr sz="1200"/>
            </a:lvl4pPr>
            <a:lvl5pPr marL="2286000" lvl="4" indent="-304800" algn="l">
              <a:spcBef>
                <a:spcPts val="240"/>
              </a:spcBef>
              <a:spcAft>
                <a:spcPts val="0"/>
              </a:spcAft>
              <a:buClr>
                <a:srgbClr val="FF33CC"/>
              </a:buClr>
              <a:buSzPts val="1200"/>
              <a:buFont typeface="Arial"/>
              <a:buChar char="»"/>
              <a:defRPr sz="1200"/>
            </a:lvl5pPr>
            <a:lvl6pPr marL="2743200" lvl="5" indent="-304800" algn="l">
              <a:spcBef>
                <a:spcPts val="240"/>
              </a:spcBef>
              <a:spcAft>
                <a:spcPts val="0"/>
              </a:spcAft>
              <a:buClr>
                <a:srgbClr val="FF33CC"/>
              </a:buClr>
              <a:buSzPts val="1200"/>
              <a:buFont typeface="Arial"/>
              <a:buChar char="»"/>
              <a:defRPr sz="1200"/>
            </a:lvl6pPr>
            <a:lvl7pPr marL="3200400" lvl="6" indent="-304800" algn="l">
              <a:spcBef>
                <a:spcPts val="240"/>
              </a:spcBef>
              <a:spcAft>
                <a:spcPts val="0"/>
              </a:spcAft>
              <a:buClr>
                <a:srgbClr val="FF33CC"/>
              </a:buClr>
              <a:buSzPts val="1200"/>
              <a:buFont typeface="Arial"/>
              <a:buChar char="»"/>
              <a:defRPr sz="1200"/>
            </a:lvl7pPr>
            <a:lvl8pPr marL="3657600" lvl="7" indent="-304800" algn="l">
              <a:spcBef>
                <a:spcPts val="240"/>
              </a:spcBef>
              <a:spcAft>
                <a:spcPts val="0"/>
              </a:spcAft>
              <a:buClr>
                <a:srgbClr val="FF33CC"/>
              </a:buClr>
              <a:buSzPts val="1200"/>
              <a:buFont typeface="Arial"/>
              <a:buChar char="»"/>
              <a:defRPr sz="1200"/>
            </a:lvl8pPr>
            <a:lvl9pPr marL="4114800" lvl="8" indent="-304800" algn="l">
              <a:spcBef>
                <a:spcPts val="240"/>
              </a:spcBef>
              <a:spcAft>
                <a:spcPts val="0"/>
              </a:spcAft>
              <a:buClr>
                <a:srgbClr val="FF33CC"/>
              </a:buClr>
              <a:buSzPts val="1200"/>
              <a:buFont typeface="Arial"/>
              <a:buChar char="»"/>
              <a:defRPr sz="1200"/>
            </a:lvl9pPr>
          </a:lstStyle>
          <a:p>
            <a:endParaRPr/>
          </a:p>
        </p:txBody>
      </p:sp>
      <p:sp>
        <p:nvSpPr>
          <p:cNvPr id="80" name="Google Shape;80;p66"/>
          <p:cNvSpPr txBox="1">
            <a:spLocks noGrp="1"/>
          </p:cNvSpPr>
          <p:nvPr>
            <p:ph type="body" idx="3"/>
          </p:nvPr>
        </p:nvSpPr>
        <p:spPr>
          <a:xfrm>
            <a:off x="4645026" y="1151335"/>
            <a:ext cx="4041775" cy="479822"/>
          </a:xfrm>
          <a:prstGeom prst="rect">
            <a:avLst/>
          </a:prstGeom>
          <a:noFill/>
          <a:ln>
            <a:noFill/>
          </a:ln>
        </p:spPr>
        <p:txBody>
          <a:bodyPr spcFirstLastPara="1" wrap="square" lIns="90475" tIns="44450" rIns="90475" bIns="44450" anchor="b" anchorCtr="0">
            <a:noAutofit/>
          </a:bodyPr>
          <a:lstStyle>
            <a:lvl1pPr marL="457200" lvl="0" indent="-228600" algn="l">
              <a:spcBef>
                <a:spcPts val="450"/>
              </a:spcBef>
              <a:spcAft>
                <a:spcPts val="0"/>
              </a:spcAft>
              <a:buSzPts val="1800"/>
              <a:buFont typeface="Tahoma"/>
              <a:buNone/>
              <a:defRPr sz="1800" b="1"/>
            </a:lvl1pPr>
            <a:lvl2pPr marL="914400" lvl="1" indent="-228600" algn="l">
              <a:spcBef>
                <a:spcPts val="375"/>
              </a:spcBef>
              <a:spcAft>
                <a:spcPts val="0"/>
              </a:spcAft>
              <a:buSzPts val="1125"/>
              <a:buFont typeface="Tahoma"/>
              <a:buNone/>
              <a:defRPr sz="1500" b="1"/>
            </a:lvl2pPr>
            <a:lvl3pPr marL="1371600" lvl="2" indent="-228600" algn="l">
              <a:spcBef>
                <a:spcPts val="338"/>
              </a:spcBef>
              <a:spcAft>
                <a:spcPts val="0"/>
              </a:spcAft>
              <a:buSzPts val="1013"/>
              <a:buFont typeface="Tahoma"/>
              <a:buNone/>
              <a:defRPr sz="1350" b="1"/>
            </a:lvl3pPr>
            <a:lvl4pPr marL="1828800" lvl="3" indent="-228600" algn="l">
              <a:spcBef>
                <a:spcPts val="240"/>
              </a:spcBef>
              <a:spcAft>
                <a:spcPts val="0"/>
              </a:spcAft>
              <a:buClr>
                <a:srgbClr val="0066FF"/>
              </a:buClr>
              <a:buSzPts val="1200"/>
              <a:buFont typeface="Arial"/>
              <a:buNone/>
              <a:defRPr sz="1200" b="1"/>
            </a:lvl4pPr>
            <a:lvl5pPr marL="2286000" lvl="4" indent="-228600" algn="l">
              <a:spcBef>
                <a:spcPts val="240"/>
              </a:spcBef>
              <a:spcAft>
                <a:spcPts val="0"/>
              </a:spcAft>
              <a:buClr>
                <a:srgbClr val="FF33CC"/>
              </a:buClr>
              <a:buSzPts val="1200"/>
              <a:buFont typeface="Arial"/>
              <a:buNone/>
              <a:defRPr sz="1200" b="1"/>
            </a:lvl5pPr>
            <a:lvl6pPr marL="2743200" lvl="5" indent="-228600" algn="l">
              <a:spcBef>
                <a:spcPts val="240"/>
              </a:spcBef>
              <a:spcAft>
                <a:spcPts val="0"/>
              </a:spcAft>
              <a:buClr>
                <a:srgbClr val="FF33CC"/>
              </a:buClr>
              <a:buSzPts val="1200"/>
              <a:buFont typeface="Arial"/>
              <a:buNone/>
              <a:defRPr sz="1200" b="1"/>
            </a:lvl6pPr>
            <a:lvl7pPr marL="3200400" lvl="6" indent="-228600" algn="l">
              <a:spcBef>
                <a:spcPts val="240"/>
              </a:spcBef>
              <a:spcAft>
                <a:spcPts val="0"/>
              </a:spcAft>
              <a:buClr>
                <a:srgbClr val="FF33CC"/>
              </a:buClr>
              <a:buSzPts val="1200"/>
              <a:buFont typeface="Arial"/>
              <a:buNone/>
              <a:defRPr sz="1200" b="1"/>
            </a:lvl7pPr>
            <a:lvl8pPr marL="3657600" lvl="7" indent="-228600" algn="l">
              <a:spcBef>
                <a:spcPts val="240"/>
              </a:spcBef>
              <a:spcAft>
                <a:spcPts val="0"/>
              </a:spcAft>
              <a:buClr>
                <a:srgbClr val="FF33CC"/>
              </a:buClr>
              <a:buSzPts val="1200"/>
              <a:buFont typeface="Arial"/>
              <a:buNone/>
              <a:defRPr sz="1200" b="1"/>
            </a:lvl8pPr>
            <a:lvl9pPr marL="4114800" lvl="8" indent="-228600" algn="l">
              <a:spcBef>
                <a:spcPts val="240"/>
              </a:spcBef>
              <a:spcAft>
                <a:spcPts val="0"/>
              </a:spcAft>
              <a:buClr>
                <a:srgbClr val="FF33CC"/>
              </a:buClr>
              <a:buSzPts val="1200"/>
              <a:buFont typeface="Arial"/>
              <a:buNone/>
              <a:defRPr sz="1200" b="1"/>
            </a:lvl9pPr>
          </a:lstStyle>
          <a:p>
            <a:endParaRPr/>
          </a:p>
        </p:txBody>
      </p:sp>
      <p:sp>
        <p:nvSpPr>
          <p:cNvPr id="81" name="Google Shape;81;p66"/>
          <p:cNvSpPr txBox="1">
            <a:spLocks noGrp="1"/>
          </p:cNvSpPr>
          <p:nvPr>
            <p:ph type="body" idx="4"/>
          </p:nvPr>
        </p:nvSpPr>
        <p:spPr>
          <a:xfrm>
            <a:off x="4645026" y="1631156"/>
            <a:ext cx="4041775" cy="2963466"/>
          </a:xfrm>
          <a:prstGeom prst="rect">
            <a:avLst/>
          </a:prstGeom>
          <a:noFill/>
          <a:ln>
            <a:noFill/>
          </a:ln>
        </p:spPr>
        <p:txBody>
          <a:bodyPr spcFirstLastPara="1" wrap="square" lIns="90475" tIns="44450" rIns="90475" bIns="44450" anchor="t" anchorCtr="0">
            <a:noAutofit/>
          </a:bodyPr>
          <a:lstStyle>
            <a:lvl1pPr marL="457200" lvl="0" indent="-342900" algn="l">
              <a:spcBef>
                <a:spcPts val="450"/>
              </a:spcBef>
              <a:spcAft>
                <a:spcPts val="0"/>
              </a:spcAft>
              <a:buSzPts val="1800"/>
              <a:buFont typeface="Tahoma"/>
              <a:buChar char="•"/>
              <a:defRPr sz="1800"/>
            </a:lvl1pPr>
            <a:lvl2pPr marL="914400" lvl="1" indent="-300037" algn="l">
              <a:spcBef>
                <a:spcPts val="375"/>
              </a:spcBef>
              <a:spcAft>
                <a:spcPts val="0"/>
              </a:spcAft>
              <a:buSzPts val="1125"/>
              <a:buFont typeface="Tahoma"/>
              <a:buChar char="•"/>
              <a:defRPr sz="1500"/>
            </a:lvl2pPr>
            <a:lvl3pPr marL="1371600" lvl="2" indent="-292893" algn="l">
              <a:spcBef>
                <a:spcPts val="338"/>
              </a:spcBef>
              <a:spcAft>
                <a:spcPts val="0"/>
              </a:spcAft>
              <a:buSzPts val="1013"/>
              <a:buFont typeface="Tahoma"/>
              <a:buChar char="•"/>
              <a:defRPr sz="1350"/>
            </a:lvl3pPr>
            <a:lvl4pPr marL="1828800" lvl="3" indent="-304800" algn="l">
              <a:spcBef>
                <a:spcPts val="240"/>
              </a:spcBef>
              <a:spcAft>
                <a:spcPts val="0"/>
              </a:spcAft>
              <a:buClr>
                <a:srgbClr val="0066FF"/>
              </a:buClr>
              <a:buSzPts val="1200"/>
              <a:buFont typeface="Arial"/>
              <a:buChar char="–"/>
              <a:defRPr sz="1200"/>
            </a:lvl4pPr>
            <a:lvl5pPr marL="2286000" lvl="4" indent="-304800" algn="l">
              <a:spcBef>
                <a:spcPts val="240"/>
              </a:spcBef>
              <a:spcAft>
                <a:spcPts val="0"/>
              </a:spcAft>
              <a:buClr>
                <a:srgbClr val="FF33CC"/>
              </a:buClr>
              <a:buSzPts val="1200"/>
              <a:buFont typeface="Arial"/>
              <a:buChar char="»"/>
              <a:defRPr sz="1200"/>
            </a:lvl5pPr>
            <a:lvl6pPr marL="2743200" lvl="5" indent="-304800" algn="l">
              <a:spcBef>
                <a:spcPts val="240"/>
              </a:spcBef>
              <a:spcAft>
                <a:spcPts val="0"/>
              </a:spcAft>
              <a:buClr>
                <a:srgbClr val="FF33CC"/>
              </a:buClr>
              <a:buSzPts val="1200"/>
              <a:buFont typeface="Arial"/>
              <a:buChar char="»"/>
              <a:defRPr sz="1200"/>
            </a:lvl6pPr>
            <a:lvl7pPr marL="3200400" lvl="6" indent="-304800" algn="l">
              <a:spcBef>
                <a:spcPts val="240"/>
              </a:spcBef>
              <a:spcAft>
                <a:spcPts val="0"/>
              </a:spcAft>
              <a:buClr>
                <a:srgbClr val="FF33CC"/>
              </a:buClr>
              <a:buSzPts val="1200"/>
              <a:buFont typeface="Arial"/>
              <a:buChar char="»"/>
              <a:defRPr sz="1200"/>
            </a:lvl7pPr>
            <a:lvl8pPr marL="3657600" lvl="7" indent="-304800" algn="l">
              <a:spcBef>
                <a:spcPts val="240"/>
              </a:spcBef>
              <a:spcAft>
                <a:spcPts val="0"/>
              </a:spcAft>
              <a:buClr>
                <a:srgbClr val="FF33CC"/>
              </a:buClr>
              <a:buSzPts val="1200"/>
              <a:buFont typeface="Arial"/>
              <a:buChar char="»"/>
              <a:defRPr sz="1200"/>
            </a:lvl8pPr>
            <a:lvl9pPr marL="4114800" lvl="8" indent="-304800" algn="l">
              <a:spcBef>
                <a:spcPts val="240"/>
              </a:spcBef>
              <a:spcAft>
                <a:spcPts val="0"/>
              </a:spcAft>
              <a:buClr>
                <a:srgbClr val="FF33CC"/>
              </a:buClr>
              <a:buSzPts val="1200"/>
              <a:buFont typeface="Arial"/>
              <a:buChar char="»"/>
              <a:defRPr sz="1200"/>
            </a:lvl9pPr>
          </a:lstStyle>
          <a:p>
            <a:endParaRPr/>
          </a:p>
        </p:txBody>
      </p:sp>
    </p:spTree>
  </p:cSld>
  <p:clrMapOvr>
    <a:masterClrMapping/>
  </p:clrMapOvr>
  <p:transition>
    <p:zoom dir="in"/>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3"/>
        <p:cNvGrpSpPr/>
        <p:nvPr/>
      </p:nvGrpSpPr>
      <p:grpSpPr>
        <a:xfrm>
          <a:off x="0" y="0"/>
          <a:ext cx="0" cy="0"/>
          <a:chOff x="0" y="0"/>
          <a:chExt cx="0" cy="0"/>
        </a:xfrm>
      </p:grpSpPr>
      <p:sp>
        <p:nvSpPr>
          <p:cNvPr id="84" name="Google Shape;84;p68"/>
          <p:cNvSpPr txBox="1">
            <a:spLocks noGrp="1"/>
          </p:cNvSpPr>
          <p:nvPr>
            <p:ph type="title"/>
          </p:nvPr>
        </p:nvSpPr>
        <p:spPr>
          <a:xfrm>
            <a:off x="1792288" y="3600450"/>
            <a:ext cx="5486400" cy="425054"/>
          </a:xfrm>
          <a:prstGeom prst="rect">
            <a:avLst/>
          </a:prstGeom>
          <a:noFill/>
          <a:ln>
            <a:noFill/>
          </a:ln>
        </p:spPr>
        <p:txBody>
          <a:bodyPr spcFirstLastPara="1" wrap="square" lIns="90475" tIns="44450" rIns="90475" bIns="44450" anchor="b" anchorCtr="0">
            <a:noAutofit/>
          </a:bodyPr>
          <a:lstStyle>
            <a:lvl1pPr lvl="0" algn="l">
              <a:lnSpc>
                <a:spcPct val="90000"/>
              </a:lnSpc>
              <a:spcBef>
                <a:spcPts val="0"/>
              </a:spcBef>
              <a:spcAft>
                <a:spcPts val="0"/>
              </a:spcAft>
              <a:buSzPts val="1400"/>
              <a:buNone/>
              <a:defRPr sz="1500" b="1"/>
            </a:lvl1pPr>
            <a:lvl2pPr lvl="1" algn="ctr">
              <a:lnSpc>
                <a:spcPct val="90000"/>
              </a:lnSpc>
              <a:spcBef>
                <a:spcPts val="0"/>
              </a:spcBef>
              <a:spcAft>
                <a:spcPts val="0"/>
              </a:spcAft>
              <a:buSzPts val="1400"/>
              <a:buNone/>
              <a:defRPr/>
            </a:lvl2pPr>
            <a:lvl3pPr lvl="2" algn="ctr">
              <a:lnSpc>
                <a:spcPct val="90000"/>
              </a:lnSpc>
              <a:spcBef>
                <a:spcPts val="0"/>
              </a:spcBef>
              <a:spcAft>
                <a:spcPts val="0"/>
              </a:spcAft>
              <a:buSzPts val="1400"/>
              <a:buNone/>
              <a:defRPr/>
            </a:lvl3pPr>
            <a:lvl4pPr lvl="3" algn="ctr">
              <a:lnSpc>
                <a:spcPct val="90000"/>
              </a:lnSpc>
              <a:spcBef>
                <a:spcPts val="0"/>
              </a:spcBef>
              <a:spcAft>
                <a:spcPts val="0"/>
              </a:spcAft>
              <a:buSzPts val="1400"/>
              <a:buNone/>
              <a:defRPr/>
            </a:lvl4pPr>
            <a:lvl5pPr lvl="4" algn="ctr">
              <a:lnSpc>
                <a:spcPct val="90000"/>
              </a:lnSpc>
              <a:spcBef>
                <a:spcPts val="0"/>
              </a:spcBef>
              <a:spcAft>
                <a:spcPts val="0"/>
              </a:spcAft>
              <a:buSzPts val="1400"/>
              <a:buNone/>
              <a:defRPr/>
            </a:lvl5pPr>
            <a:lvl6pPr lvl="5" algn="ctr">
              <a:lnSpc>
                <a:spcPct val="90000"/>
              </a:lnSpc>
              <a:spcBef>
                <a:spcPts val="0"/>
              </a:spcBef>
              <a:spcAft>
                <a:spcPts val="0"/>
              </a:spcAft>
              <a:buSzPts val="1400"/>
              <a:buNone/>
              <a:defRPr/>
            </a:lvl6pPr>
            <a:lvl7pPr lvl="6" algn="ctr">
              <a:lnSpc>
                <a:spcPct val="90000"/>
              </a:lnSpc>
              <a:spcBef>
                <a:spcPts val="0"/>
              </a:spcBef>
              <a:spcAft>
                <a:spcPts val="0"/>
              </a:spcAft>
              <a:buSzPts val="1400"/>
              <a:buNone/>
              <a:defRPr/>
            </a:lvl7pPr>
            <a:lvl8pPr lvl="7" algn="ctr">
              <a:lnSpc>
                <a:spcPct val="90000"/>
              </a:lnSpc>
              <a:spcBef>
                <a:spcPts val="0"/>
              </a:spcBef>
              <a:spcAft>
                <a:spcPts val="0"/>
              </a:spcAft>
              <a:buSzPts val="1400"/>
              <a:buNone/>
              <a:defRPr/>
            </a:lvl8pPr>
            <a:lvl9pPr lvl="8" algn="ctr">
              <a:lnSpc>
                <a:spcPct val="90000"/>
              </a:lnSpc>
              <a:spcBef>
                <a:spcPts val="0"/>
              </a:spcBef>
              <a:spcAft>
                <a:spcPts val="0"/>
              </a:spcAft>
              <a:buSzPts val="1400"/>
              <a:buNone/>
              <a:defRPr/>
            </a:lvl9pPr>
          </a:lstStyle>
          <a:p>
            <a:endParaRPr/>
          </a:p>
        </p:txBody>
      </p:sp>
      <p:sp>
        <p:nvSpPr>
          <p:cNvPr id="85" name="Google Shape;85;p68"/>
          <p:cNvSpPr>
            <a:spLocks noGrp="1"/>
          </p:cNvSpPr>
          <p:nvPr>
            <p:ph type="pic" idx="2"/>
          </p:nvPr>
        </p:nvSpPr>
        <p:spPr>
          <a:xfrm>
            <a:off x="1792288" y="459581"/>
            <a:ext cx="5486400" cy="3086100"/>
          </a:xfrm>
          <a:prstGeom prst="rect">
            <a:avLst/>
          </a:prstGeom>
          <a:noFill/>
          <a:ln>
            <a:noFill/>
          </a:ln>
        </p:spPr>
      </p:sp>
      <p:sp>
        <p:nvSpPr>
          <p:cNvPr id="86" name="Google Shape;86;p68"/>
          <p:cNvSpPr txBox="1">
            <a:spLocks noGrp="1"/>
          </p:cNvSpPr>
          <p:nvPr>
            <p:ph type="body" idx="1"/>
          </p:nvPr>
        </p:nvSpPr>
        <p:spPr>
          <a:xfrm>
            <a:off x="1792288" y="4025503"/>
            <a:ext cx="5486400" cy="603647"/>
          </a:xfrm>
          <a:prstGeom prst="rect">
            <a:avLst/>
          </a:prstGeom>
          <a:noFill/>
          <a:ln>
            <a:noFill/>
          </a:ln>
        </p:spPr>
        <p:txBody>
          <a:bodyPr spcFirstLastPara="1" wrap="square" lIns="90475" tIns="44450" rIns="90475" bIns="44450" anchor="t" anchorCtr="0">
            <a:noAutofit/>
          </a:bodyPr>
          <a:lstStyle>
            <a:lvl1pPr marL="457200" lvl="0" indent="-228600" algn="l">
              <a:spcBef>
                <a:spcPts val="263"/>
              </a:spcBef>
              <a:spcAft>
                <a:spcPts val="0"/>
              </a:spcAft>
              <a:buSzPts val="1050"/>
              <a:buFont typeface="Tahoma"/>
              <a:buNone/>
              <a:defRPr sz="1050"/>
            </a:lvl1pPr>
            <a:lvl2pPr marL="914400" lvl="1" indent="-228600" algn="l">
              <a:spcBef>
                <a:spcPts val="225"/>
              </a:spcBef>
              <a:spcAft>
                <a:spcPts val="0"/>
              </a:spcAft>
              <a:buSzPts val="675"/>
              <a:buFont typeface="Tahoma"/>
              <a:buNone/>
              <a:defRPr sz="900"/>
            </a:lvl2pPr>
            <a:lvl3pPr marL="1371600" lvl="2" indent="-228600" algn="l">
              <a:spcBef>
                <a:spcPts val="188"/>
              </a:spcBef>
              <a:spcAft>
                <a:spcPts val="0"/>
              </a:spcAft>
              <a:buSzPts val="563"/>
              <a:buFont typeface="Tahoma"/>
              <a:buNone/>
              <a:defRPr sz="750"/>
            </a:lvl3pPr>
            <a:lvl4pPr marL="1828800" lvl="3" indent="-228600" algn="l">
              <a:spcBef>
                <a:spcPts val="135"/>
              </a:spcBef>
              <a:spcAft>
                <a:spcPts val="0"/>
              </a:spcAft>
              <a:buClr>
                <a:srgbClr val="0066FF"/>
              </a:buClr>
              <a:buSzPts val="675"/>
              <a:buFont typeface="Arial"/>
              <a:buNone/>
              <a:defRPr sz="675"/>
            </a:lvl4pPr>
            <a:lvl5pPr marL="2286000" lvl="4" indent="-228600" algn="l">
              <a:spcBef>
                <a:spcPts val="135"/>
              </a:spcBef>
              <a:spcAft>
                <a:spcPts val="0"/>
              </a:spcAft>
              <a:buClr>
                <a:srgbClr val="FF33CC"/>
              </a:buClr>
              <a:buSzPts val="675"/>
              <a:buFont typeface="Arial"/>
              <a:buNone/>
              <a:defRPr sz="675"/>
            </a:lvl5pPr>
            <a:lvl6pPr marL="2743200" lvl="5" indent="-228600" algn="l">
              <a:spcBef>
                <a:spcPts val="135"/>
              </a:spcBef>
              <a:spcAft>
                <a:spcPts val="0"/>
              </a:spcAft>
              <a:buClr>
                <a:srgbClr val="FF33CC"/>
              </a:buClr>
              <a:buSzPts val="675"/>
              <a:buFont typeface="Arial"/>
              <a:buNone/>
              <a:defRPr sz="675"/>
            </a:lvl6pPr>
            <a:lvl7pPr marL="3200400" lvl="6" indent="-228600" algn="l">
              <a:spcBef>
                <a:spcPts val="135"/>
              </a:spcBef>
              <a:spcAft>
                <a:spcPts val="0"/>
              </a:spcAft>
              <a:buClr>
                <a:srgbClr val="FF33CC"/>
              </a:buClr>
              <a:buSzPts val="675"/>
              <a:buFont typeface="Arial"/>
              <a:buNone/>
              <a:defRPr sz="675"/>
            </a:lvl7pPr>
            <a:lvl8pPr marL="3657600" lvl="7" indent="-228600" algn="l">
              <a:spcBef>
                <a:spcPts val="135"/>
              </a:spcBef>
              <a:spcAft>
                <a:spcPts val="0"/>
              </a:spcAft>
              <a:buClr>
                <a:srgbClr val="FF33CC"/>
              </a:buClr>
              <a:buSzPts val="675"/>
              <a:buFont typeface="Arial"/>
              <a:buNone/>
              <a:defRPr sz="675"/>
            </a:lvl8pPr>
            <a:lvl9pPr marL="4114800" lvl="8" indent="-228600" algn="l">
              <a:spcBef>
                <a:spcPts val="135"/>
              </a:spcBef>
              <a:spcAft>
                <a:spcPts val="0"/>
              </a:spcAft>
              <a:buClr>
                <a:srgbClr val="FF33CC"/>
              </a:buClr>
              <a:buSzPts val="675"/>
              <a:buFont typeface="Arial"/>
              <a:buNone/>
              <a:defRPr sz="675"/>
            </a:lvl9pPr>
          </a:lstStyle>
          <a:p>
            <a:endParaRPr/>
          </a:p>
        </p:txBody>
      </p:sp>
    </p:spTree>
  </p:cSld>
  <p:clrMapOvr>
    <a:masterClrMapping/>
  </p:clrMapOvr>
  <p:transition>
    <p:zoom dir="in"/>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3.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3"/>
          <p:cNvSpPr txBox="1">
            <a:spLocks noGrp="1"/>
          </p:cNvSpPr>
          <p:nvPr>
            <p:ph type="title"/>
          </p:nvPr>
        </p:nvSpPr>
        <p:spPr>
          <a:xfrm>
            <a:off x="422276" y="171450"/>
            <a:ext cx="8270875" cy="514350"/>
          </a:xfrm>
          <a:prstGeom prst="rect">
            <a:avLst/>
          </a:prstGeom>
          <a:noFill/>
          <a:ln>
            <a:noFill/>
          </a:ln>
        </p:spPr>
        <p:txBody>
          <a:bodyPr spcFirstLastPara="1" wrap="square" lIns="90475" tIns="44450" rIns="90475" bIns="44450" anchor="ctr" anchorCtr="0">
            <a:noAutofit/>
          </a:bodyPr>
          <a:lstStyle>
            <a:lvl1pPr marR="0" lvl="0" algn="ctr" rtl="0">
              <a:lnSpc>
                <a:spcPct val="90000"/>
              </a:lnSpc>
              <a:spcBef>
                <a:spcPts val="0"/>
              </a:spcBef>
              <a:spcAft>
                <a:spcPts val="0"/>
              </a:spcAft>
              <a:buSzPts val="1400"/>
              <a:buNone/>
              <a:defRPr sz="2700" b="1" i="0" u="none" strike="noStrike" cap="none">
                <a:solidFill>
                  <a:schemeClr val="dk1"/>
                </a:solidFill>
                <a:latin typeface="Tahoma"/>
                <a:ea typeface="Tahoma"/>
                <a:cs typeface="Tahoma"/>
                <a:sym typeface="Tahoma"/>
              </a:defRPr>
            </a:lvl1pPr>
            <a:lvl2pPr marR="0" lvl="1" algn="ctr" rtl="0">
              <a:lnSpc>
                <a:spcPct val="90000"/>
              </a:lnSpc>
              <a:spcBef>
                <a:spcPts val="0"/>
              </a:spcBef>
              <a:spcAft>
                <a:spcPts val="0"/>
              </a:spcAft>
              <a:buSzPts val="1400"/>
              <a:buNone/>
              <a:defRPr sz="2700" b="1" i="0" u="none" strike="noStrike" cap="none">
                <a:solidFill>
                  <a:schemeClr val="dk1"/>
                </a:solidFill>
                <a:latin typeface="Tahoma"/>
                <a:ea typeface="Tahoma"/>
                <a:cs typeface="Tahoma"/>
                <a:sym typeface="Tahoma"/>
              </a:defRPr>
            </a:lvl2pPr>
            <a:lvl3pPr marR="0" lvl="2" algn="ctr" rtl="0">
              <a:lnSpc>
                <a:spcPct val="90000"/>
              </a:lnSpc>
              <a:spcBef>
                <a:spcPts val="0"/>
              </a:spcBef>
              <a:spcAft>
                <a:spcPts val="0"/>
              </a:spcAft>
              <a:buSzPts val="1400"/>
              <a:buNone/>
              <a:defRPr sz="2700" b="1" i="0" u="none" strike="noStrike" cap="none">
                <a:solidFill>
                  <a:schemeClr val="dk1"/>
                </a:solidFill>
                <a:latin typeface="Tahoma"/>
                <a:ea typeface="Tahoma"/>
                <a:cs typeface="Tahoma"/>
                <a:sym typeface="Tahoma"/>
              </a:defRPr>
            </a:lvl3pPr>
            <a:lvl4pPr marR="0" lvl="3" algn="ctr" rtl="0">
              <a:lnSpc>
                <a:spcPct val="90000"/>
              </a:lnSpc>
              <a:spcBef>
                <a:spcPts val="0"/>
              </a:spcBef>
              <a:spcAft>
                <a:spcPts val="0"/>
              </a:spcAft>
              <a:buSzPts val="1400"/>
              <a:buNone/>
              <a:defRPr sz="2700" b="1" i="0" u="none" strike="noStrike" cap="none">
                <a:solidFill>
                  <a:schemeClr val="dk1"/>
                </a:solidFill>
                <a:latin typeface="Tahoma"/>
                <a:ea typeface="Tahoma"/>
                <a:cs typeface="Tahoma"/>
                <a:sym typeface="Tahoma"/>
              </a:defRPr>
            </a:lvl4pPr>
            <a:lvl5pPr marR="0" lvl="4" algn="ctr" rtl="0">
              <a:lnSpc>
                <a:spcPct val="90000"/>
              </a:lnSpc>
              <a:spcBef>
                <a:spcPts val="0"/>
              </a:spcBef>
              <a:spcAft>
                <a:spcPts val="0"/>
              </a:spcAft>
              <a:buSzPts val="1400"/>
              <a:buNone/>
              <a:defRPr sz="2700" b="1" i="0" u="none" strike="noStrike" cap="none">
                <a:solidFill>
                  <a:schemeClr val="dk1"/>
                </a:solidFill>
                <a:latin typeface="Tahoma"/>
                <a:ea typeface="Tahoma"/>
                <a:cs typeface="Tahoma"/>
                <a:sym typeface="Tahoma"/>
              </a:defRPr>
            </a:lvl5pPr>
            <a:lvl6pPr marR="0" lvl="5" algn="ctr" rtl="0">
              <a:lnSpc>
                <a:spcPct val="90000"/>
              </a:lnSpc>
              <a:spcBef>
                <a:spcPts val="0"/>
              </a:spcBef>
              <a:spcAft>
                <a:spcPts val="0"/>
              </a:spcAft>
              <a:buSzPts val="1400"/>
              <a:buNone/>
              <a:defRPr sz="2700" b="1" i="0" u="none" strike="noStrike" cap="none">
                <a:solidFill>
                  <a:schemeClr val="dk1"/>
                </a:solidFill>
                <a:latin typeface="Tahoma"/>
                <a:ea typeface="Tahoma"/>
                <a:cs typeface="Tahoma"/>
                <a:sym typeface="Tahoma"/>
              </a:defRPr>
            </a:lvl6pPr>
            <a:lvl7pPr marR="0" lvl="6" algn="ctr" rtl="0">
              <a:lnSpc>
                <a:spcPct val="90000"/>
              </a:lnSpc>
              <a:spcBef>
                <a:spcPts val="0"/>
              </a:spcBef>
              <a:spcAft>
                <a:spcPts val="0"/>
              </a:spcAft>
              <a:buSzPts val="1400"/>
              <a:buNone/>
              <a:defRPr sz="2700" b="1" i="0" u="none" strike="noStrike" cap="none">
                <a:solidFill>
                  <a:schemeClr val="dk1"/>
                </a:solidFill>
                <a:latin typeface="Tahoma"/>
                <a:ea typeface="Tahoma"/>
                <a:cs typeface="Tahoma"/>
                <a:sym typeface="Tahoma"/>
              </a:defRPr>
            </a:lvl7pPr>
            <a:lvl8pPr marR="0" lvl="7" algn="ctr" rtl="0">
              <a:lnSpc>
                <a:spcPct val="90000"/>
              </a:lnSpc>
              <a:spcBef>
                <a:spcPts val="0"/>
              </a:spcBef>
              <a:spcAft>
                <a:spcPts val="0"/>
              </a:spcAft>
              <a:buSzPts val="1400"/>
              <a:buNone/>
              <a:defRPr sz="2700" b="1" i="0" u="none" strike="noStrike" cap="none">
                <a:solidFill>
                  <a:schemeClr val="dk1"/>
                </a:solidFill>
                <a:latin typeface="Tahoma"/>
                <a:ea typeface="Tahoma"/>
                <a:cs typeface="Tahoma"/>
                <a:sym typeface="Tahoma"/>
              </a:defRPr>
            </a:lvl8pPr>
            <a:lvl9pPr marR="0" lvl="8" algn="ctr" rtl="0">
              <a:lnSpc>
                <a:spcPct val="90000"/>
              </a:lnSpc>
              <a:spcBef>
                <a:spcPts val="0"/>
              </a:spcBef>
              <a:spcAft>
                <a:spcPts val="0"/>
              </a:spcAft>
              <a:buSzPts val="1400"/>
              <a:buNone/>
              <a:defRPr sz="2700" b="1" i="0" u="none" strike="noStrike" cap="none">
                <a:solidFill>
                  <a:schemeClr val="dk1"/>
                </a:solidFill>
                <a:latin typeface="Tahoma"/>
                <a:ea typeface="Tahoma"/>
                <a:cs typeface="Tahoma"/>
                <a:sym typeface="Tahoma"/>
              </a:defRPr>
            </a:lvl9pPr>
          </a:lstStyle>
          <a:p>
            <a:endParaRPr/>
          </a:p>
        </p:txBody>
      </p:sp>
      <p:sp>
        <p:nvSpPr>
          <p:cNvPr id="11" name="Google Shape;11;p53"/>
          <p:cNvSpPr/>
          <p:nvPr/>
        </p:nvSpPr>
        <p:spPr>
          <a:xfrm>
            <a:off x="7173913" y="4593431"/>
            <a:ext cx="1592262" cy="35837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66"/>
              </a:buClr>
              <a:buSzPts val="1800"/>
              <a:buFont typeface="Tahoma"/>
              <a:buNone/>
            </a:pPr>
            <a:endParaRPr sz="1800">
              <a:solidFill>
                <a:srgbClr val="000066"/>
              </a:solidFill>
              <a:latin typeface="Tahoma"/>
              <a:ea typeface="Tahoma"/>
              <a:cs typeface="Tahoma"/>
              <a:sym typeface="Tahoma"/>
            </a:endParaRPr>
          </a:p>
        </p:txBody>
      </p:sp>
      <p:sp>
        <p:nvSpPr>
          <p:cNvPr id="12" name="Google Shape;12;p53"/>
          <p:cNvSpPr txBox="1">
            <a:spLocks noGrp="1"/>
          </p:cNvSpPr>
          <p:nvPr>
            <p:ph type="body" idx="1"/>
          </p:nvPr>
        </p:nvSpPr>
        <p:spPr>
          <a:xfrm>
            <a:off x="422275" y="857250"/>
            <a:ext cx="8299450" cy="3886200"/>
          </a:xfrm>
          <a:prstGeom prst="rect">
            <a:avLst/>
          </a:prstGeom>
          <a:noFill/>
          <a:ln>
            <a:noFill/>
          </a:ln>
        </p:spPr>
        <p:txBody>
          <a:bodyPr spcFirstLastPara="1" wrap="square" lIns="90475" tIns="44450" rIns="90475" bIns="44450" anchor="t" anchorCtr="0">
            <a:noAutofit/>
          </a:bodyPr>
          <a:lstStyle>
            <a:lvl1pPr marL="457200" marR="0" lvl="0" indent="-361950" algn="l" rtl="0">
              <a:spcBef>
                <a:spcPts val="525"/>
              </a:spcBef>
              <a:spcAft>
                <a:spcPts val="0"/>
              </a:spcAft>
              <a:buClr>
                <a:srgbClr val="000066"/>
              </a:buClr>
              <a:buSzPts val="2100"/>
              <a:buFont typeface="Tahoma"/>
              <a:buChar char="•"/>
              <a:defRPr sz="2100" b="0" i="0" u="none" strike="noStrike" cap="none">
                <a:solidFill>
                  <a:srgbClr val="000066"/>
                </a:solidFill>
                <a:latin typeface="Tahoma"/>
                <a:ea typeface="Tahoma"/>
                <a:cs typeface="Tahoma"/>
                <a:sym typeface="Tahoma"/>
              </a:defRPr>
            </a:lvl1pPr>
            <a:lvl2pPr marL="914400" marR="0" lvl="1" indent="-314325" algn="l" rtl="0">
              <a:spcBef>
                <a:spcPts val="450"/>
              </a:spcBef>
              <a:spcAft>
                <a:spcPts val="0"/>
              </a:spcAft>
              <a:buClr>
                <a:srgbClr val="660033"/>
              </a:buClr>
              <a:buSzPts val="1350"/>
              <a:buFont typeface="Tahoma"/>
              <a:buChar char="•"/>
              <a:defRPr sz="1800" b="0" i="0" u="none" strike="noStrike" cap="none">
                <a:solidFill>
                  <a:srgbClr val="660033"/>
                </a:solidFill>
                <a:latin typeface="Tahoma"/>
                <a:ea typeface="Tahoma"/>
                <a:cs typeface="Tahoma"/>
                <a:sym typeface="Tahoma"/>
              </a:defRPr>
            </a:lvl2pPr>
            <a:lvl3pPr marL="1371600" marR="0" lvl="2" indent="-300037" algn="l" rtl="0">
              <a:spcBef>
                <a:spcPts val="375"/>
              </a:spcBef>
              <a:spcAft>
                <a:spcPts val="0"/>
              </a:spcAft>
              <a:buClr>
                <a:srgbClr val="003300"/>
              </a:buClr>
              <a:buSzPts val="1125"/>
              <a:buFont typeface="Tahoma"/>
              <a:buChar char="•"/>
              <a:defRPr sz="1500" b="0" i="0" u="none" strike="noStrike" cap="none">
                <a:solidFill>
                  <a:srgbClr val="003300"/>
                </a:solidFill>
                <a:latin typeface="Tahoma"/>
                <a:ea typeface="Tahoma"/>
                <a:cs typeface="Tahoma"/>
                <a:sym typeface="Tahoma"/>
              </a:defRPr>
            </a:lvl3pPr>
            <a:lvl4pPr marL="1828800" marR="0" lvl="3" indent="-342900" algn="l" rtl="0">
              <a:spcBef>
                <a:spcPts val="360"/>
              </a:spcBef>
              <a:spcAft>
                <a:spcPts val="0"/>
              </a:spcAft>
              <a:buClr>
                <a:srgbClr val="0066FF"/>
              </a:buClr>
              <a:buSzPts val="1800"/>
              <a:buFont typeface="Arial"/>
              <a:buChar char="–"/>
              <a:defRPr sz="1800" b="0" i="0" u="none" strike="noStrike" cap="none">
                <a:solidFill>
                  <a:srgbClr val="0066FF"/>
                </a:solidFill>
                <a:latin typeface="Arial"/>
                <a:ea typeface="Arial"/>
                <a:cs typeface="Arial"/>
                <a:sym typeface="Arial"/>
              </a:defRPr>
            </a:lvl4pPr>
            <a:lvl5pPr marL="2286000" marR="0" lvl="4" indent="-304800" algn="l" rtl="0">
              <a:spcBef>
                <a:spcPts val="240"/>
              </a:spcBef>
              <a:spcAft>
                <a:spcPts val="0"/>
              </a:spcAft>
              <a:buClr>
                <a:srgbClr val="FF33CC"/>
              </a:buClr>
              <a:buSzPts val="1200"/>
              <a:buFont typeface="Arial"/>
              <a:buChar char="»"/>
              <a:defRPr sz="1200" b="0" i="0" u="none" strike="noStrike" cap="none">
                <a:solidFill>
                  <a:srgbClr val="FF33CC"/>
                </a:solidFill>
                <a:latin typeface="Arial"/>
                <a:ea typeface="Arial"/>
                <a:cs typeface="Arial"/>
                <a:sym typeface="Arial"/>
              </a:defRPr>
            </a:lvl5pPr>
            <a:lvl6pPr marL="2743200" marR="0" lvl="5" indent="-304800" algn="l" rtl="0">
              <a:spcBef>
                <a:spcPts val="240"/>
              </a:spcBef>
              <a:spcAft>
                <a:spcPts val="0"/>
              </a:spcAft>
              <a:buClr>
                <a:srgbClr val="FF33CC"/>
              </a:buClr>
              <a:buSzPts val="1200"/>
              <a:buFont typeface="Arial"/>
              <a:buChar char="»"/>
              <a:defRPr sz="1200" b="0" i="0" u="none" strike="noStrike" cap="none">
                <a:solidFill>
                  <a:srgbClr val="FF33CC"/>
                </a:solidFill>
                <a:latin typeface="Arial"/>
                <a:ea typeface="Arial"/>
                <a:cs typeface="Arial"/>
                <a:sym typeface="Arial"/>
              </a:defRPr>
            </a:lvl6pPr>
            <a:lvl7pPr marL="3200400" marR="0" lvl="6" indent="-304800" algn="l" rtl="0">
              <a:spcBef>
                <a:spcPts val="240"/>
              </a:spcBef>
              <a:spcAft>
                <a:spcPts val="0"/>
              </a:spcAft>
              <a:buClr>
                <a:srgbClr val="FF33CC"/>
              </a:buClr>
              <a:buSzPts val="1200"/>
              <a:buFont typeface="Arial"/>
              <a:buChar char="»"/>
              <a:defRPr sz="1200" b="0" i="0" u="none" strike="noStrike" cap="none">
                <a:solidFill>
                  <a:srgbClr val="FF33CC"/>
                </a:solidFill>
                <a:latin typeface="Arial"/>
                <a:ea typeface="Arial"/>
                <a:cs typeface="Arial"/>
                <a:sym typeface="Arial"/>
              </a:defRPr>
            </a:lvl7pPr>
            <a:lvl8pPr marL="3657600" marR="0" lvl="7" indent="-304800" algn="l" rtl="0">
              <a:spcBef>
                <a:spcPts val="240"/>
              </a:spcBef>
              <a:spcAft>
                <a:spcPts val="0"/>
              </a:spcAft>
              <a:buClr>
                <a:srgbClr val="FF33CC"/>
              </a:buClr>
              <a:buSzPts val="1200"/>
              <a:buFont typeface="Arial"/>
              <a:buChar char="»"/>
              <a:defRPr sz="1200" b="0" i="0" u="none" strike="noStrike" cap="none">
                <a:solidFill>
                  <a:srgbClr val="FF33CC"/>
                </a:solidFill>
                <a:latin typeface="Arial"/>
                <a:ea typeface="Arial"/>
                <a:cs typeface="Arial"/>
                <a:sym typeface="Arial"/>
              </a:defRPr>
            </a:lvl8pPr>
            <a:lvl9pPr marL="4114800" marR="0" lvl="8" indent="-304800" algn="l" rtl="0">
              <a:spcBef>
                <a:spcPts val="240"/>
              </a:spcBef>
              <a:spcAft>
                <a:spcPts val="0"/>
              </a:spcAft>
              <a:buClr>
                <a:srgbClr val="FF33CC"/>
              </a:buClr>
              <a:buSzPts val="1200"/>
              <a:buFont typeface="Arial"/>
              <a:buChar char="»"/>
              <a:defRPr sz="1200" b="0" i="0" u="none" strike="noStrike" cap="none">
                <a:solidFill>
                  <a:srgbClr val="FF33CC"/>
                </a:solidFill>
                <a:latin typeface="Arial"/>
                <a:ea typeface="Arial"/>
                <a:cs typeface="Arial"/>
                <a:sym typeface="Arial"/>
              </a:defRPr>
            </a:lvl9pPr>
          </a:lstStyle>
          <a:p>
            <a:endParaRPr/>
          </a:p>
        </p:txBody>
      </p:sp>
      <p:cxnSp>
        <p:nvCxnSpPr>
          <p:cNvPr id="13" name="Google Shape;13;p53"/>
          <p:cNvCxnSpPr/>
          <p:nvPr/>
        </p:nvCxnSpPr>
        <p:spPr>
          <a:xfrm>
            <a:off x="422275" y="685800"/>
            <a:ext cx="8299450" cy="0"/>
          </a:xfrm>
          <a:prstGeom prst="straightConnector1">
            <a:avLst/>
          </a:prstGeom>
          <a:noFill/>
          <a:ln w="9525" cap="flat" cmpd="sng">
            <a:solidFill>
              <a:schemeClr val="hlink"/>
            </a:solidFill>
            <a:prstDash val="solid"/>
            <a:round/>
            <a:headEnd type="none" w="med" len="med"/>
            <a:tailEnd type="none" w="med" len="med"/>
          </a:ln>
        </p:spPr>
      </p:cxnSp>
      <p:cxnSp>
        <p:nvCxnSpPr>
          <p:cNvPr id="14" name="Google Shape;14;p53"/>
          <p:cNvCxnSpPr/>
          <p:nvPr/>
        </p:nvCxnSpPr>
        <p:spPr>
          <a:xfrm>
            <a:off x="422275" y="685800"/>
            <a:ext cx="8299450" cy="0"/>
          </a:xfrm>
          <a:prstGeom prst="straightConnector1">
            <a:avLst/>
          </a:prstGeom>
          <a:noFill/>
          <a:ln w="9525" cap="flat" cmpd="sng">
            <a:solidFill>
              <a:schemeClr val="hlink"/>
            </a:solidFill>
            <a:prstDash val="solid"/>
            <a:round/>
            <a:headEnd type="none" w="med" len="med"/>
            <a:tailEnd type="none" w="med" len="med"/>
          </a:ln>
        </p:spPr>
      </p:cxnSp>
      <p:pic>
        <p:nvPicPr>
          <p:cNvPr id="15" name="Google Shape;15;p53"/>
          <p:cNvPicPr preferRelativeResize="0"/>
          <p:nvPr/>
        </p:nvPicPr>
        <p:blipFill rotWithShape="1">
          <a:blip r:embed="rId15">
            <a:alphaModFix/>
          </a:blip>
          <a:srcRect/>
          <a:stretch/>
        </p:blipFill>
        <p:spPr>
          <a:xfrm>
            <a:off x="7023798" y="4583841"/>
            <a:ext cx="1959428" cy="47148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6" r:id="rId5"/>
    <p:sldLayoutId id="2147483659" r:id="rId6"/>
    <p:sldLayoutId id="2147483660" r:id="rId7"/>
    <p:sldLayoutId id="2147483661" r:id="rId8"/>
    <p:sldLayoutId id="2147483663" r:id="rId9"/>
    <p:sldLayoutId id="2147483664" r:id="rId10"/>
    <p:sldLayoutId id="2147483665" r:id="rId11"/>
    <p:sldLayoutId id="2147483667" r:id="rId12"/>
    <p:sldLayoutId id="2147483680" r:id="rId13"/>
  </p:sldLayoutIdLst>
  <p:transition>
    <p:zoom dir="in"/>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46CE7D5-CF57-46EF-B807-FDD0502418D4}" type="datetimeFigureOut">
              <a:rPr lang="en-US" smtClean="0"/>
              <a:t>2/7/2024</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622730778"/>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D1703B-6147-8C79-8602-CC5330C5F607}"/>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BFD1B7F2-08D4-F90C-F67D-47FB74F10A85}"/>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ABD9BD7-472F-4392-7439-168BF5489A5E}"/>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F6AF389-1468-41B8-A2C6-786932235782}" type="datetimeFigureOut">
              <a:rPr lang="en-AU" smtClean="0"/>
              <a:t>7/02/2024</a:t>
            </a:fld>
            <a:endParaRPr lang="en-AU"/>
          </a:p>
        </p:txBody>
      </p:sp>
      <p:sp>
        <p:nvSpPr>
          <p:cNvPr id="5" name="Footer Placeholder 4">
            <a:extLst>
              <a:ext uri="{FF2B5EF4-FFF2-40B4-BE49-F238E27FC236}">
                <a16:creationId xmlns:a16="http://schemas.microsoft.com/office/drawing/2014/main" id="{B796481D-8073-A698-DA73-8E2063EA82DD}"/>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6AF366AD-BE9F-6993-A3D2-8534589F3304}"/>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CDDFADB-B2BB-4D75-95BF-157103709D90}" type="slidenum">
              <a:rPr lang="en-AU" smtClean="0"/>
              <a:t>‹#›</a:t>
            </a:fld>
            <a:endParaRPr lang="en-AU"/>
          </a:p>
        </p:txBody>
      </p:sp>
    </p:spTree>
    <p:extLst>
      <p:ext uri="{BB962C8B-B14F-4D97-AF65-F5344CB8AC3E}">
        <p14:creationId xmlns:p14="http://schemas.microsoft.com/office/powerpoint/2010/main" val="244870381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60.jp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61.png"/></Relationships>
</file>

<file path=ppt/slides/_rels/slide11.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1.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0.png"/><Relationship Id="rId2" Type="http://schemas.openxmlformats.org/officeDocument/2006/relationships/notesSlide" Target="../notesSlides/notesSlide8.xml"/><Relationship Id="rId1" Type="http://schemas.openxmlformats.org/officeDocument/2006/relationships/slideLayout" Target="../slideLayouts/slideLayout31.xml"/><Relationship Id="rId6" Type="http://schemas.openxmlformats.org/officeDocument/2006/relationships/image" Target="../media/image65.png"/><Relationship Id="rId11" Type="http://schemas.openxmlformats.org/officeDocument/2006/relationships/image" Target="../media/image69.png"/><Relationship Id="rId5" Type="http://schemas.openxmlformats.org/officeDocument/2006/relationships/image" Target="../media/image64.png"/><Relationship Id="rId15" Type="http://schemas.openxmlformats.org/officeDocument/2006/relationships/image" Target="../media/image73.png"/><Relationship Id="rId10" Type="http://schemas.openxmlformats.org/officeDocument/2006/relationships/image" Target="../media/image68.png"/><Relationship Id="rId4" Type="http://schemas.openxmlformats.org/officeDocument/2006/relationships/image" Target="../media/image63.png"/><Relationship Id="rId9" Type="http://schemas.microsoft.com/office/2007/relationships/hdphoto" Target="../media/hdphoto1.wdp"/><Relationship Id="rId14" Type="http://schemas.openxmlformats.org/officeDocument/2006/relationships/image" Target="../media/image72.png"/></Relationships>
</file>

<file path=ppt/slides/_rels/slide1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xml"/><Relationship Id="rId1" Type="http://schemas.openxmlformats.org/officeDocument/2006/relationships/slideLayout" Target="../slideLayouts/slideLayout31.xml"/><Relationship Id="rId5" Type="http://schemas.openxmlformats.org/officeDocument/2006/relationships/image" Target="../media/image76.png"/><Relationship Id="rId4" Type="http://schemas.openxmlformats.org/officeDocument/2006/relationships/image" Target="../media/image75.png"/></Relationships>
</file>

<file path=ppt/slides/_rels/slide1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notesSlide" Target="../notesSlides/notesSlide10.xml"/><Relationship Id="rId1" Type="http://schemas.openxmlformats.org/officeDocument/2006/relationships/slideLayout" Target="../slideLayouts/slideLayout31.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15.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svg"/><Relationship Id="rId3" Type="http://schemas.openxmlformats.org/officeDocument/2006/relationships/image" Target="../media/image85.png"/><Relationship Id="rId7" Type="http://schemas.openxmlformats.org/officeDocument/2006/relationships/image" Target="../media/image89.png"/><Relationship Id="rId12" Type="http://schemas.openxmlformats.org/officeDocument/2006/relationships/image" Target="../media/image94.png"/><Relationship Id="rId2" Type="http://schemas.openxmlformats.org/officeDocument/2006/relationships/image" Target="../media/image84.png"/><Relationship Id="rId1" Type="http://schemas.openxmlformats.org/officeDocument/2006/relationships/slideLayout" Target="../slideLayouts/slideLayout31.xml"/><Relationship Id="rId6" Type="http://schemas.openxmlformats.org/officeDocument/2006/relationships/image" Target="../media/image88.png"/><Relationship Id="rId11" Type="http://schemas.openxmlformats.org/officeDocument/2006/relationships/image" Target="../media/image93.svg"/><Relationship Id="rId5" Type="http://schemas.openxmlformats.org/officeDocument/2006/relationships/image" Target="../media/image87.svg"/><Relationship Id="rId15" Type="http://schemas.openxmlformats.org/officeDocument/2006/relationships/image" Target="../media/image97.sv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svg"/><Relationship Id="rId14" Type="http://schemas.openxmlformats.org/officeDocument/2006/relationships/image" Target="../media/image96.png"/></Relationships>
</file>

<file path=ppt/slides/_rels/slide16.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notesSlide" Target="../notesSlides/notesSlide11.xml"/><Relationship Id="rId1" Type="http://schemas.openxmlformats.org/officeDocument/2006/relationships/slideLayout" Target="../slideLayouts/slideLayout37.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 Id="rId9" Type="http://schemas.openxmlformats.org/officeDocument/2006/relationships/image" Target="../media/image104.png"/></Relationships>
</file>

<file path=ppt/slides/_rels/slide1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2.xml"/><Relationship Id="rId1" Type="http://schemas.openxmlformats.org/officeDocument/2006/relationships/slideLayout" Target="../slideLayouts/slideLayout31.xml"/><Relationship Id="rId4" Type="http://schemas.openxmlformats.org/officeDocument/2006/relationships/image" Target="../media/image106.png"/></Relationships>
</file>

<file path=ppt/slides/_rels/slide1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31.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svg"/><Relationship Id="rId7" Type="http://schemas.openxmlformats.org/officeDocument/2006/relationships/image" Target="../media/image118.svg"/><Relationship Id="rId2" Type="http://schemas.openxmlformats.org/officeDocument/2006/relationships/image" Target="../media/image113.png"/><Relationship Id="rId1" Type="http://schemas.openxmlformats.org/officeDocument/2006/relationships/slideLayout" Target="../slideLayouts/slideLayout12.xml"/><Relationship Id="rId6" Type="http://schemas.openxmlformats.org/officeDocument/2006/relationships/image" Target="../media/image117.png"/><Relationship Id="rId5" Type="http://schemas.openxmlformats.org/officeDocument/2006/relationships/image" Target="../media/image116.svg"/><Relationship Id="rId4" Type="http://schemas.openxmlformats.org/officeDocument/2006/relationships/image" Target="../media/image115.png"/></Relationships>
</file>

<file path=ppt/slides/_rels/slide2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technical.openmobilealliance.org/OMNA/LwM2M/LwM2MRegistry.html" TargetMode="External"/><Relationship Id="rId5" Type="http://schemas.openxmlformats.org/officeDocument/2006/relationships/image" Target="../media/image6.png"/><Relationship Id="rId4" Type="http://schemas.openxmlformats.org/officeDocument/2006/relationships/image" Target="../media/image122.png"/></Relationships>
</file>

<file path=ppt/slides/_rels/slide24.xml.rels><?xml version="1.0" encoding="UTF-8" standalone="yes"?>
<Relationships xmlns="http://schemas.openxmlformats.org/package/2006/relationships"><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image" Target="../media/image119.png"/><Relationship Id="rId1" Type="http://schemas.openxmlformats.org/officeDocument/2006/relationships/slideLayout" Target="../slideLayouts/slideLayout12.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2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119.png"/></Relationships>
</file>

<file path=ppt/slides/_rels/slide28.xml.rels><?xml version="1.0" encoding="UTF-8" standalone="yes"?>
<Relationships xmlns="http://schemas.openxmlformats.org/package/2006/relationships"><Relationship Id="rId8" Type="http://schemas.openxmlformats.org/officeDocument/2006/relationships/image" Target="../media/image133.svg"/><Relationship Id="rId13" Type="http://schemas.openxmlformats.org/officeDocument/2006/relationships/image" Target="../media/image138.png"/><Relationship Id="rId3" Type="http://schemas.openxmlformats.org/officeDocument/2006/relationships/image" Target="../media/image128.png"/><Relationship Id="rId7" Type="http://schemas.openxmlformats.org/officeDocument/2006/relationships/image" Target="../media/image132.png"/><Relationship Id="rId12" Type="http://schemas.openxmlformats.org/officeDocument/2006/relationships/image" Target="../media/image137.sv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131.svg"/><Relationship Id="rId11" Type="http://schemas.openxmlformats.org/officeDocument/2006/relationships/image" Target="../media/image136.png"/><Relationship Id="rId5" Type="http://schemas.openxmlformats.org/officeDocument/2006/relationships/image" Target="../media/image130.png"/><Relationship Id="rId15" Type="http://schemas.openxmlformats.org/officeDocument/2006/relationships/image" Target="../media/image127.png"/><Relationship Id="rId10" Type="http://schemas.openxmlformats.org/officeDocument/2006/relationships/image" Target="../media/image135.svg"/><Relationship Id="rId4" Type="http://schemas.openxmlformats.org/officeDocument/2006/relationships/image" Target="../media/image129.svg"/><Relationship Id="rId9" Type="http://schemas.openxmlformats.org/officeDocument/2006/relationships/image" Target="../media/image134.png"/><Relationship Id="rId14" Type="http://schemas.openxmlformats.org/officeDocument/2006/relationships/image" Target="../media/image139.svg"/></Relationships>
</file>

<file path=ppt/slides/_rels/slide2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7.png"/><Relationship Id="rId1" Type="http://schemas.openxmlformats.org/officeDocument/2006/relationships/slideLayout" Target="../slideLayouts/slideLayout12.xml"/><Relationship Id="rId4" Type="http://schemas.openxmlformats.org/officeDocument/2006/relationships/image" Target="../media/image119.png"/></Relationships>
</file>

<file path=ppt/slides/_rels/slide3.xml.rels><?xml version="1.0" encoding="UTF-8" standalone="yes"?>
<Relationships xmlns="http://schemas.openxmlformats.org/package/2006/relationships"><Relationship Id="rId3" Type="http://schemas.openxmlformats.org/officeDocument/2006/relationships/hyperlink" Target="mailto:snewberry@omaorg.or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hyperlink" Target="https://technical.openmobilealliance.org/OMNA/LwM2M/LwM2MRegistry.html" TargetMode="External"/><Relationship Id="rId4" Type="http://schemas.openxmlformats.org/officeDocument/2006/relationships/image" Target="../media/image122.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141.png"/></Relationships>
</file>

<file path=ppt/slides/_rels/slide3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6.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9.xml.rels><?xml version="1.0" encoding="UTF-8" standalone="yes"?>
<Relationships xmlns="http://schemas.openxmlformats.org/package/2006/relationships"><Relationship Id="rId3" Type="http://schemas.openxmlformats.org/officeDocument/2006/relationships/hyperlink" Target="https://guidelines.openmobilealliance.org/listing" TargetMode="External"/><Relationship Id="rId2" Type="http://schemas.openxmlformats.org/officeDocument/2006/relationships/hyperlink" Target="https://github.com/OpenMobileAlliance/OMA_LwM2M_for_Developers/issues" TargetMode="External"/><Relationship Id="rId1" Type="http://schemas.openxmlformats.org/officeDocument/2006/relationships/slideLayout" Target="../slideLayouts/slideLayout15.xml"/><Relationship Id="rId4" Type="http://schemas.openxmlformats.org/officeDocument/2006/relationships/hyperlink" Target="https://guidelines.openmobilealliance.org/testfest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jpg"/><Relationship Id="rId1" Type="http://schemas.openxmlformats.org/officeDocument/2006/relationships/slideLayout" Target="../slideLayouts/slideLayout38.xm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hyperlink" Target="mailto:snewberry@omaorg.org"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6.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eg"/><Relationship Id="rId7" Type="http://schemas.openxmlformats.org/officeDocument/2006/relationships/image" Target="../media/image23.svg"/><Relationship Id="rId2" Type="http://schemas.openxmlformats.org/officeDocument/2006/relationships/notesSlide" Target="../notesSlides/notesSlide5.xml"/><Relationship Id="rId1" Type="http://schemas.openxmlformats.org/officeDocument/2006/relationships/slideLayout" Target="../slideLayouts/slideLayout36.xml"/><Relationship Id="rId6" Type="http://schemas.openxmlformats.org/officeDocument/2006/relationships/image" Target="../media/image22.pn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jpeg"/><Relationship Id="rId18" Type="http://schemas.openxmlformats.org/officeDocument/2006/relationships/image" Target="../media/image42.jpeg"/><Relationship Id="rId26" Type="http://schemas.openxmlformats.org/officeDocument/2006/relationships/hyperlink" Target="http://www.google.com.au/url?sa=i&amp;rct=j&amp;q=&amp;esrc=s&amp;frm=1&amp;source=images&amp;cd=&amp;cad=rja&amp;uact=8&amp;ved=0CAcQjRxqFQoTCJS_vc372ccCFQPkpgodJ_gF1w&amp;url=http://www.whistleout.com.au/MobilePhones/News/author/Joseph-Hanlon&amp;psig=AFQjCNGBmuwSNvXJeQdYk464tZjAWlspeg&amp;ust=1441338754923364" TargetMode="External"/><Relationship Id="rId3" Type="http://schemas.openxmlformats.org/officeDocument/2006/relationships/image" Target="../media/image28.jpeg"/><Relationship Id="rId21" Type="http://schemas.openxmlformats.org/officeDocument/2006/relationships/image" Target="../media/image45.png"/><Relationship Id="rId7" Type="http://schemas.openxmlformats.org/officeDocument/2006/relationships/image" Target="../media/image31.jpeg"/><Relationship Id="rId12" Type="http://schemas.openxmlformats.org/officeDocument/2006/relationships/image" Target="../media/image36.jpeg"/><Relationship Id="rId17" Type="http://schemas.openxmlformats.org/officeDocument/2006/relationships/image" Target="../media/image41.jpeg"/><Relationship Id="rId25" Type="http://schemas.openxmlformats.org/officeDocument/2006/relationships/image" Target="../media/image49.jpeg"/><Relationship Id="rId2" Type="http://schemas.openxmlformats.org/officeDocument/2006/relationships/hyperlink" Target="http://www.google.com.au/url?sa=i&amp;rct=j&amp;q=&amp;esrc=s&amp;frm=1&amp;source=images&amp;cd=&amp;cad=rja&amp;uact=8&amp;ved=0CAcQjRxqFQoTCP-snvj72ccCFaPmpgodHScN2w&amp;url=http://www.vodafone.co.uk/about-us/for-the-media/image-library/logos/&amp;psig=AFQjCNGm_KjhaSor3QIOOiLKG448mEsy0Q&amp;ust=1441338890977677" TargetMode="External"/><Relationship Id="rId16" Type="http://schemas.openxmlformats.org/officeDocument/2006/relationships/image" Target="../media/image40.jpeg"/><Relationship Id="rId20" Type="http://schemas.openxmlformats.org/officeDocument/2006/relationships/image" Target="../media/image44.png"/><Relationship Id="rId29" Type="http://schemas.openxmlformats.org/officeDocument/2006/relationships/image" Target="../media/image52.png"/><Relationship Id="rId1" Type="http://schemas.openxmlformats.org/officeDocument/2006/relationships/slideLayout" Target="../slideLayouts/slideLayout26.xml"/><Relationship Id="rId6" Type="http://schemas.openxmlformats.org/officeDocument/2006/relationships/image" Target="../media/image30.jpeg"/><Relationship Id="rId11" Type="http://schemas.openxmlformats.org/officeDocument/2006/relationships/image" Target="../media/image35.jpeg"/><Relationship Id="rId24" Type="http://schemas.openxmlformats.org/officeDocument/2006/relationships/image" Target="../media/image48.jpeg"/><Relationship Id="rId5" Type="http://schemas.openxmlformats.org/officeDocument/2006/relationships/image" Target="../media/image29.png"/><Relationship Id="rId15" Type="http://schemas.openxmlformats.org/officeDocument/2006/relationships/image" Target="../media/image39.jpeg"/><Relationship Id="rId23" Type="http://schemas.openxmlformats.org/officeDocument/2006/relationships/image" Target="../media/image47.jpeg"/><Relationship Id="rId28" Type="http://schemas.openxmlformats.org/officeDocument/2006/relationships/image" Target="../media/image51.png"/><Relationship Id="rId10" Type="http://schemas.openxmlformats.org/officeDocument/2006/relationships/image" Target="../media/image34.png"/><Relationship Id="rId19" Type="http://schemas.openxmlformats.org/officeDocument/2006/relationships/image" Target="../media/image43.jpeg"/><Relationship Id="rId4" Type="http://schemas.openxmlformats.org/officeDocument/2006/relationships/hyperlink" Target="http://www.google.com.au/url?sa=i&amp;rct=j&amp;q=&amp;esrc=s&amp;frm=1&amp;source=images&amp;cd=&amp;cad=rja&amp;uact=8&amp;ved=0CAcQjRxqFQoTCImQ98b82ccCFaPgpgodSjQC5Q&amp;url=http://www.motocarstyle.com/optus-logo-images/&amp;psig=AFQjCNE-mjwcNiVQSHGrnQHqo0N0yz-tjg&amp;ust=1441339039647281" TargetMode="External"/><Relationship Id="rId9" Type="http://schemas.openxmlformats.org/officeDocument/2006/relationships/image" Target="../media/image33.png"/><Relationship Id="rId14" Type="http://schemas.openxmlformats.org/officeDocument/2006/relationships/image" Target="../media/image38.jpeg"/><Relationship Id="rId22" Type="http://schemas.openxmlformats.org/officeDocument/2006/relationships/image" Target="../media/image46.jpeg"/><Relationship Id="rId27" Type="http://schemas.openxmlformats.org/officeDocument/2006/relationships/image" Target="../media/image50.jpeg"/><Relationship Id="rId30" Type="http://schemas.openxmlformats.org/officeDocument/2006/relationships/image" Target="../media/image53.png"/></Relationships>
</file>

<file path=ppt/slides/_rels/slide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grpSp>
        <p:nvGrpSpPr>
          <p:cNvPr id="97" name="Google Shape;97;p1"/>
          <p:cNvGrpSpPr/>
          <p:nvPr/>
        </p:nvGrpSpPr>
        <p:grpSpPr>
          <a:xfrm>
            <a:off x="0" y="0"/>
            <a:ext cx="9144000" cy="5143500"/>
            <a:chOff x="0" y="0"/>
            <a:chExt cx="9144000" cy="5143500"/>
          </a:xfrm>
        </p:grpSpPr>
        <p:pic>
          <p:nvPicPr>
            <p:cNvPr id="98" name="Google Shape;98;p1"/>
            <p:cNvPicPr preferRelativeResize="0"/>
            <p:nvPr/>
          </p:nvPicPr>
          <p:blipFill rotWithShape="1">
            <a:blip r:embed="rId3">
              <a:alphaModFix/>
            </a:blip>
            <a:srcRect t="15917"/>
            <a:stretch/>
          </p:blipFill>
          <p:spPr>
            <a:xfrm>
              <a:off x="0" y="0"/>
              <a:ext cx="9144000" cy="5143500"/>
            </a:xfrm>
            <a:prstGeom prst="rect">
              <a:avLst/>
            </a:prstGeom>
            <a:noFill/>
            <a:ln>
              <a:noFill/>
            </a:ln>
          </p:spPr>
        </p:pic>
        <p:pic>
          <p:nvPicPr>
            <p:cNvPr id="99" name="Google Shape;99;p1" descr="Logo&#10;&#10;Description automatically generated"/>
            <p:cNvPicPr preferRelativeResize="0"/>
            <p:nvPr/>
          </p:nvPicPr>
          <p:blipFill rotWithShape="1">
            <a:blip r:embed="rId4">
              <a:alphaModFix/>
            </a:blip>
            <a:srcRect/>
            <a:stretch/>
          </p:blipFill>
          <p:spPr>
            <a:xfrm>
              <a:off x="2696799" y="928750"/>
              <a:ext cx="2176650" cy="881822"/>
            </a:xfrm>
            <a:prstGeom prst="rect">
              <a:avLst/>
            </a:prstGeom>
            <a:noFill/>
            <a:ln>
              <a:noFill/>
            </a:ln>
          </p:spPr>
        </p:pic>
        <p:pic>
          <p:nvPicPr>
            <p:cNvPr id="100" name="Google Shape;100;p1"/>
            <p:cNvPicPr preferRelativeResize="0"/>
            <p:nvPr/>
          </p:nvPicPr>
          <p:blipFill rotWithShape="1">
            <a:blip r:embed="rId5">
              <a:alphaModFix/>
            </a:blip>
            <a:srcRect/>
            <a:stretch/>
          </p:blipFill>
          <p:spPr>
            <a:xfrm>
              <a:off x="2843947" y="714833"/>
              <a:ext cx="1831595" cy="440727"/>
            </a:xfrm>
            <a:prstGeom prst="rect">
              <a:avLst/>
            </a:prstGeom>
            <a:noFill/>
            <a:ln>
              <a:noFill/>
            </a:ln>
          </p:spPr>
        </p:pic>
      </p:grpSp>
      <p:sp>
        <p:nvSpPr>
          <p:cNvPr id="101" name="Google Shape;101;p1"/>
          <p:cNvSpPr txBox="1">
            <a:spLocks noGrp="1"/>
          </p:cNvSpPr>
          <p:nvPr>
            <p:ph type="ctrTitle"/>
          </p:nvPr>
        </p:nvSpPr>
        <p:spPr>
          <a:xfrm>
            <a:off x="5257800" y="332545"/>
            <a:ext cx="3886200" cy="1102519"/>
          </a:xfrm>
          <a:prstGeom prst="rect">
            <a:avLst/>
          </a:prstGeom>
          <a:noFill/>
          <a:ln>
            <a:noFill/>
          </a:ln>
        </p:spPr>
        <p:txBody>
          <a:bodyPr spcFirstLastPara="1" wrap="square" lIns="90475" tIns="44450" rIns="90475" bIns="44450" anchor="ctr" anchorCtr="0">
            <a:noAutofit/>
          </a:bodyPr>
          <a:lstStyle/>
          <a:p>
            <a:pPr marL="0" lvl="0" indent="0" algn="ctr" rtl="0">
              <a:lnSpc>
                <a:spcPct val="90000"/>
              </a:lnSpc>
              <a:spcBef>
                <a:spcPts val="0"/>
              </a:spcBef>
              <a:spcAft>
                <a:spcPts val="0"/>
              </a:spcAft>
              <a:buNone/>
            </a:pPr>
            <a:r>
              <a:rPr lang="en-US" dirty="0">
                <a:solidFill>
                  <a:schemeClr val="lt1"/>
                </a:solidFill>
              </a:rPr>
              <a:t>Revolutionizing Utility with LwM2M Ecosystem</a:t>
            </a:r>
            <a:endParaRPr dirty="0">
              <a:solidFill>
                <a:schemeClr val="lt1"/>
              </a:solidFill>
            </a:endParaRPr>
          </a:p>
        </p:txBody>
      </p:sp>
      <p:sp>
        <p:nvSpPr>
          <p:cNvPr id="102" name="Google Shape;102;p1"/>
          <p:cNvSpPr txBox="1">
            <a:spLocks noGrp="1"/>
          </p:cNvSpPr>
          <p:nvPr>
            <p:ph type="subTitle" idx="1"/>
          </p:nvPr>
        </p:nvSpPr>
        <p:spPr>
          <a:xfrm>
            <a:off x="5257800" y="1568135"/>
            <a:ext cx="3886200" cy="1667983"/>
          </a:xfrm>
          <a:prstGeom prst="rect">
            <a:avLst/>
          </a:prstGeom>
          <a:noFill/>
          <a:ln>
            <a:noFill/>
          </a:ln>
        </p:spPr>
        <p:txBody>
          <a:bodyPr spcFirstLastPara="1" wrap="square" lIns="90475" tIns="44450" rIns="90475" bIns="44450" anchor="t" anchorCtr="0">
            <a:noAutofit/>
          </a:bodyPr>
          <a:lstStyle/>
          <a:p>
            <a:pPr marL="0" lvl="0" indent="0" algn="ctr" rtl="0">
              <a:spcBef>
                <a:spcPts val="450"/>
              </a:spcBef>
              <a:spcAft>
                <a:spcPts val="0"/>
              </a:spcAft>
              <a:buSzPts val="1800"/>
              <a:buFont typeface="Tahoma"/>
              <a:buNone/>
            </a:pPr>
            <a:endParaRPr sz="1800" dirty="0">
              <a:solidFill>
                <a:schemeClr val="lt1"/>
              </a:solidFill>
            </a:endParaRPr>
          </a:p>
          <a:p>
            <a:pPr marL="0" lvl="0" indent="0" algn="ctr" rtl="0">
              <a:spcBef>
                <a:spcPts val="450"/>
              </a:spcBef>
              <a:spcAft>
                <a:spcPts val="0"/>
              </a:spcAft>
              <a:buSzPts val="1800"/>
              <a:buFont typeface="Tahoma"/>
              <a:buNone/>
            </a:pPr>
            <a:r>
              <a:rPr lang="en-US" sz="1800" dirty="0">
                <a:solidFill>
                  <a:schemeClr val="lt1"/>
                </a:solidFill>
              </a:rPr>
              <a:t>Feb 8</a:t>
            </a:r>
            <a:r>
              <a:rPr lang="en-US" sz="1800" baseline="30000" dirty="0">
                <a:solidFill>
                  <a:schemeClr val="lt1"/>
                </a:solidFill>
              </a:rPr>
              <a:t>th</a:t>
            </a:r>
            <a:r>
              <a:rPr lang="en-US" sz="1800" dirty="0">
                <a:solidFill>
                  <a:schemeClr val="lt1"/>
                </a:solidFill>
              </a:rPr>
              <a:t>, 2023</a:t>
            </a:r>
            <a:endParaRPr sz="1800" dirty="0">
              <a:solidFill>
                <a:schemeClr val="lt1"/>
              </a:solidFill>
            </a:endParaRPr>
          </a:p>
        </p:txBody>
      </p:sp>
    </p:spTree>
  </p:cSld>
  <p:clrMapOvr>
    <a:masterClrMapping/>
  </p:clrMapOvr>
  <p:transition>
    <p:zoom dir="in"/>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FC3EF0-67D7-6EFF-CB9F-EE09BE9D7D36}"/>
              </a:ext>
            </a:extLst>
          </p:cNvPr>
          <p:cNvPicPr>
            <a:picLocks noChangeAspect="1"/>
          </p:cNvPicPr>
          <p:nvPr/>
        </p:nvPicPr>
        <p:blipFill>
          <a:blip r:embed="rId3"/>
          <a:stretch>
            <a:fillRect/>
          </a:stretch>
        </p:blipFill>
        <p:spPr>
          <a:xfrm>
            <a:off x="2379030" y="1906733"/>
            <a:ext cx="6605648" cy="3236768"/>
          </a:xfrm>
          <a:prstGeom prst="rect">
            <a:avLst/>
          </a:prstGeom>
        </p:spPr>
      </p:pic>
      <p:pic>
        <p:nvPicPr>
          <p:cNvPr id="6" name="Picture 5">
            <a:extLst>
              <a:ext uri="{FF2B5EF4-FFF2-40B4-BE49-F238E27FC236}">
                <a16:creationId xmlns:a16="http://schemas.microsoft.com/office/drawing/2014/main" id="{66E5F4FF-7224-815A-059C-B94CD4860E17}"/>
              </a:ext>
            </a:extLst>
          </p:cNvPr>
          <p:cNvPicPr>
            <a:picLocks noChangeAspect="1"/>
          </p:cNvPicPr>
          <p:nvPr/>
        </p:nvPicPr>
        <p:blipFill>
          <a:blip r:embed="rId4"/>
          <a:stretch>
            <a:fillRect/>
          </a:stretch>
        </p:blipFill>
        <p:spPr>
          <a:xfrm>
            <a:off x="6429323" y="273037"/>
            <a:ext cx="2534478" cy="1914098"/>
          </a:xfrm>
          <a:prstGeom prst="rect">
            <a:avLst/>
          </a:prstGeom>
        </p:spPr>
      </p:pic>
      <p:pic>
        <p:nvPicPr>
          <p:cNvPr id="8" name="Picture 7">
            <a:extLst>
              <a:ext uri="{FF2B5EF4-FFF2-40B4-BE49-F238E27FC236}">
                <a16:creationId xmlns:a16="http://schemas.microsoft.com/office/drawing/2014/main" id="{8ABECA4E-ACB0-46B1-8C4E-C2024A13706D}"/>
              </a:ext>
            </a:extLst>
          </p:cNvPr>
          <p:cNvPicPr>
            <a:picLocks noChangeAspect="1"/>
          </p:cNvPicPr>
          <p:nvPr/>
        </p:nvPicPr>
        <p:blipFill>
          <a:blip r:embed="rId5"/>
          <a:stretch>
            <a:fillRect/>
          </a:stretch>
        </p:blipFill>
        <p:spPr>
          <a:xfrm>
            <a:off x="4749244" y="1733793"/>
            <a:ext cx="1885290" cy="617733"/>
          </a:xfrm>
          <a:prstGeom prst="rect">
            <a:avLst/>
          </a:prstGeom>
        </p:spPr>
      </p:pic>
      <p:pic>
        <p:nvPicPr>
          <p:cNvPr id="9" name="Picture 8">
            <a:extLst>
              <a:ext uri="{FF2B5EF4-FFF2-40B4-BE49-F238E27FC236}">
                <a16:creationId xmlns:a16="http://schemas.microsoft.com/office/drawing/2014/main" id="{67D7A141-FF83-2504-62CD-D5886C4E726A}"/>
              </a:ext>
            </a:extLst>
          </p:cNvPr>
          <p:cNvPicPr>
            <a:picLocks noChangeAspect="1"/>
          </p:cNvPicPr>
          <p:nvPr/>
        </p:nvPicPr>
        <p:blipFill>
          <a:blip r:embed="rId6"/>
          <a:stretch>
            <a:fillRect/>
          </a:stretch>
        </p:blipFill>
        <p:spPr>
          <a:xfrm>
            <a:off x="116510" y="4048117"/>
            <a:ext cx="1965294" cy="967012"/>
          </a:xfrm>
          <a:prstGeom prst="rect">
            <a:avLst/>
          </a:prstGeom>
        </p:spPr>
      </p:pic>
      <p:pic>
        <p:nvPicPr>
          <p:cNvPr id="11" name="Picture 10">
            <a:extLst>
              <a:ext uri="{FF2B5EF4-FFF2-40B4-BE49-F238E27FC236}">
                <a16:creationId xmlns:a16="http://schemas.microsoft.com/office/drawing/2014/main" id="{946AB9B5-814F-F0AB-63FC-61CDBAF52460}"/>
              </a:ext>
            </a:extLst>
          </p:cNvPr>
          <p:cNvPicPr>
            <a:picLocks noChangeAspect="1"/>
          </p:cNvPicPr>
          <p:nvPr/>
        </p:nvPicPr>
        <p:blipFill>
          <a:blip r:embed="rId7"/>
          <a:stretch>
            <a:fillRect/>
          </a:stretch>
        </p:blipFill>
        <p:spPr>
          <a:xfrm>
            <a:off x="4256226" y="89284"/>
            <a:ext cx="2017234" cy="1644509"/>
          </a:xfrm>
          <a:prstGeom prst="rect">
            <a:avLst/>
          </a:prstGeom>
        </p:spPr>
      </p:pic>
      <p:pic>
        <p:nvPicPr>
          <p:cNvPr id="12" name="Picture Placeholder 17">
            <a:extLst>
              <a:ext uri="{FF2B5EF4-FFF2-40B4-BE49-F238E27FC236}">
                <a16:creationId xmlns:a16="http://schemas.microsoft.com/office/drawing/2014/main" id="{ABA22D44-9C69-A703-19A2-A4F11390B49B}"/>
              </a:ext>
            </a:extLst>
          </p:cNvPr>
          <p:cNvPicPr>
            <a:picLocks noChangeAspect="1"/>
          </p:cNvPicPr>
          <p:nvPr/>
        </p:nvPicPr>
        <p:blipFill rotWithShape="1">
          <a:blip r:embed="rId8">
            <a:extLst>
              <a:ext uri="{28A0092B-C50C-407E-A947-70E740481C1C}">
                <a14:useLocalDpi xmlns:a14="http://schemas.microsoft.com/office/drawing/2010/main" val="0"/>
              </a:ext>
            </a:extLst>
          </a:blip>
          <a:srcRect l="4279" r="4279"/>
          <a:stretch/>
        </p:blipFill>
        <p:spPr>
          <a:xfrm>
            <a:off x="4047946" y="1114800"/>
            <a:ext cx="1035287" cy="1000777"/>
          </a:xfrm>
          <a:prstGeom prst="rect">
            <a:avLst/>
          </a:prstGeom>
        </p:spPr>
      </p:pic>
      <p:sp>
        <p:nvSpPr>
          <p:cNvPr id="3" name="Rectangle 2">
            <a:extLst>
              <a:ext uri="{FF2B5EF4-FFF2-40B4-BE49-F238E27FC236}">
                <a16:creationId xmlns:a16="http://schemas.microsoft.com/office/drawing/2014/main" id="{90A362DA-EE56-8B72-27DE-D9788CB1C983}"/>
              </a:ext>
            </a:extLst>
          </p:cNvPr>
          <p:cNvSpPr/>
          <p:nvPr/>
        </p:nvSpPr>
        <p:spPr>
          <a:xfrm>
            <a:off x="7579519" y="3003808"/>
            <a:ext cx="1384283" cy="1303874"/>
          </a:xfrm>
          <a:prstGeom prst="rect">
            <a:avLst/>
          </a:prstGeom>
          <a:noFill/>
          <a:ln w="41275">
            <a:solidFill>
              <a:srgbClr val="FF0000"/>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AU" sz="1350" kern="1200">
              <a:solidFill>
                <a:prstClr val="white"/>
              </a:solidFill>
              <a:latin typeface="Calibri" panose="020F0502020204030204"/>
            </a:endParaRPr>
          </a:p>
        </p:txBody>
      </p:sp>
      <p:sp>
        <p:nvSpPr>
          <p:cNvPr id="14" name="TextBox 13">
            <a:extLst>
              <a:ext uri="{FF2B5EF4-FFF2-40B4-BE49-F238E27FC236}">
                <a16:creationId xmlns:a16="http://schemas.microsoft.com/office/drawing/2014/main" id="{775D028F-F985-D9D5-1DA1-DB3B7C530B88}"/>
              </a:ext>
            </a:extLst>
          </p:cNvPr>
          <p:cNvSpPr txBox="1"/>
          <p:nvPr/>
        </p:nvSpPr>
        <p:spPr>
          <a:xfrm>
            <a:off x="0" y="-31165"/>
            <a:ext cx="3725828" cy="2169825"/>
          </a:xfrm>
          <a:prstGeom prst="rect">
            <a:avLst/>
          </a:prstGeom>
          <a:noFill/>
        </p:spPr>
        <p:txBody>
          <a:bodyPr wrap="none" rtlCol="0">
            <a:spAutoFit/>
          </a:bodyPr>
          <a:lstStyle/>
          <a:p>
            <a:pPr defTabSz="685800">
              <a:buClrTx/>
            </a:pPr>
            <a:r>
              <a:rPr lang="en-AU" sz="1350" b="1" kern="1200" dirty="0">
                <a:solidFill>
                  <a:srgbClr val="5B9BD5"/>
                </a:solidFill>
                <a:latin typeface="Calibri" panose="020F0502020204030204"/>
                <a:ea typeface="+mn-ea"/>
                <a:cs typeface="+mn-cs"/>
              </a:rPr>
              <a:t>Our IoT ecosystem</a:t>
            </a:r>
          </a:p>
          <a:p>
            <a:pPr defTabSz="685800">
              <a:buClrTx/>
            </a:pPr>
            <a:endParaRPr lang="en-AU" sz="1350" kern="1200" dirty="0">
              <a:solidFill>
                <a:prstClr val="black"/>
              </a:solidFill>
              <a:latin typeface="Calibri" panose="020F0502020204030204"/>
              <a:ea typeface="+mn-ea"/>
              <a:cs typeface="+mn-cs"/>
            </a:endParaRPr>
          </a:p>
          <a:p>
            <a:pPr defTabSz="685800">
              <a:buClrTx/>
            </a:pPr>
            <a:r>
              <a:rPr lang="en-AU" sz="1350" kern="1200" dirty="0">
                <a:solidFill>
                  <a:prstClr val="black"/>
                </a:solidFill>
                <a:latin typeface="Calibri" panose="020F0502020204030204"/>
                <a:ea typeface="+mn-ea"/>
                <a:cs typeface="+mn-cs"/>
              </a:rPr>
              <a:t>- Sewer level monitoring (with embedded sensors)</a:t>
            </a:r>
          </a:p>
          <a:p>
            <a:pPr defTabSz="685800">
              <a:buClrTx/>
            </a:pPr>
            <a:r>
              <a:rPr lang="en-AU" sz="1350" kern="1200" dirty="0">
                <a:solidFill>
                  <a:prstClr val="black"/>
                </a:solidFill>
                <a:latin typeface="Calibri" panose="020F0502020204030204"/>
                <a:ea typeface="+mn-ea"/>
                <a:cs typeface="+mn-cs"/>
              </a:rPr>
              <a:t>- Pump control at customer properties</a:t>
            </a:r>
          </a:p>
          <a:p>
            <a:pPr defTabSz="685800">
              <a:buClrTx/>
            </a:pPr>
            <a:r>
              <a:rPr lang="en-AU" sz="1350" kern="1200" dirty="0">
                <a:solidFill>
                  <a:prstClr val="black"/>
                </a:solidFill>
                <a:latin typeface="Calibri" panose="020F0502020204030204"/>
                <a:ea typeface="+mn-ea"/>
                <a:cs typeface="+mn-cs"/>
              </a:rPr>
              <a:t>- GPS tracking of vehicles and plant</a:t>
            </a:r>
          </a:p>
          <a:p>
            <a:pPr defTabSz="685800">
              <a:buClrTx/>
            </a:pPr>
            <a:r>
              <a:rPr lang="en-AU" sz="1350" kern="1200" dirty="0">
                <a:solidFill>
                  <a:prstClr val="black"/>
                </a:solidFill>
                <a:latin typeface="Calibri" panose="020F0502020204030204"/>
                <a:ea typeface="+mn-ea"/>
                <a:cs typeface="+mn-cs"/>
              </a:rPr>
              <a:t>- Digital meters (with embedded sensors)</a:t>
            </a:r>
          </a:p>
          <a:p>
            <a:pPr defTabSz="685800">
              <a:buClrTx/>
            </a:pPr>
            <a:r>
              <a:rPr lang="en-AU" sz="1350" kern="1200" dirty="0">
                <a:solidFill>
                  <a:prstClr val="black"/>
                </a:solidFill>
                <a:latin typeface="Calibri" panose="020F0502020204030204"/>
                <a:ea typeface="+mn-ea"/>
                <a:cs typeface="+mn-cs"/>
              </a:rPr>
              <a:t>- Portable valve keys</a:t>
            </a:r>
          </a:p>
          <a:p>
            <a:pPr defTabSz="685800">
              <a:buClrTx/>
            </a:pPr>
            <a:r>
              <a:rPr lang="en-AU" sz="1350" kern="1200" dirty="0">
                <a:solidFill>
                  <a:prstClr val="black"/>
                </a:solidFill>
                <a:latin typeface="Calibri" panose="020F0502020204030204"/>
                <a:ea typeface="+mn-ea"/>
                <a:cs typeface="+mn-cs"/>
              </a:rPr>
              <a:t>- Animal detection at water tank sites</a:t>
            </a:r>
          </a:p>
          <a:p>
            <a:pPr defTabSz="685800">
              <a:buClrTx/>
            </a:pPr>
            <a:r>
              <a:rPr lang="en-AU" sz="1350" kern="1200" dirty="0">
                <a:solidFill>
                  <a:prstClr val="black"/>
                </a:solidFill>
                <a:latin typeface="Calibri" panose="020F0502020204030204"/>
                <a:ea typeface="+mn-ea"/>
                <a:cs typeface="+mn-cs"/>
              </a:rPr>
              <a:t>- Network pressure and flow</a:t>
            </a:r>
          </a:p>
          <a:p>
            <a:pPr defTabSz="685800">
              <a:buClrTx/>
            </a:pPr>
            <a:r>
              <a:rPr lang="en-AU" sz="1350" kern="1200" dirty="0">
                <a:solidFill>
                  <a:prstClr val="black"/>
                </a:solidFill>
                <a:latin typeface="Calibri" panose="020F0502020204030204"/>
                <a:ea typeface="+mn-ea"/>
                <a:cs typeface="+mn-cs"/>
              </a:rPr>
              <a:t>- Cathodic monitoring for pipe condition</a:t>
            </a:r>
          </a:p>
        </p:txBody>
      </p:sp>
      <p:pic>
        <p:nvPicPr>
          <p:cNvPr id="16" name="Picture 15">
            <a:extLst>
              <a:ext uri="{FF2B5EF4-FFF2-40B4-BE49-F238E27FC236}">
                <a16:creationId xmlns:a16="http://schemas.microsoft.com/office/drawing/2014/main" id="{4010A0FD-DB3F-3675-968E-9D4ECC9E8BFA}"/>
              </a:ext>
            </a:extLst>
          </p:cNvPr>
          <p:cNvPicPr>
            <a:picLocks noChangeAspect="1"/>
          </p:cNvPicPr>
          <p:nvPr/>
        </p:nvPicPr>
        <p:blipFill>
          <a:blip r:embed="rId9"/>
          <a:stretch>
            <a:fillRect/>
          </a:stretch>
        </p:blipFill>
        <p:spPr>
          <a:xfrm>
            <a:off x="309945" y="2247722"/>
            <a:ext cx="1461397" cy="1512170"/>
          </a:xfrm>
          <a:prstGeom prst="rect">
            <a:avLst/>
          </a:prstGeom>
        </p:spPr>
      </p:pic>
    </p:spTree>
    <p:extLst>
      <p:ext uri="{BB962C8B-B14F-4D97-AF65-F5344CB8AC3E}">
        <p14:creationId xmlns:p14="http://schemas.microsoft.com/office/powerpoint/2010/main" val="9805444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txBox="1">
            <a:spLocks/>
          </p:cNvSpPr>
          <p:nvPr/>
        </p:nvSpPr>
        <p:spPr>
          <a:xfrm>
            <a:off x="244934" y="187231"/>
            <a:ext cx="8796593" cy="6713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ClrTx/>
              <a:buNone/>
            </a:pPr>
            <a:r>
              <a:rPr lang="en-AU" sz="2400" dirty="0">
                <a:solidFill>
                  <a:srgbClr val="0082BB"/>
                </a:solidFill>
                <a:latin typeface="Omnes Medium"/>
              </a:rPr>
              <a:t>IoT will underpin service delivery </a:t>
            </a:r>
            <a:br>
              <a:rPr lang="en-AU" sz="2400" dirty="0">
                <a:solidFill>
                  <a:srgbClr val="0082BB"/>
                </a:solidFill>
                <a:latin typeface="Omnes Medium"/>
              </a:rPr>
            </a:br>
            <a:r>
              <a:rPr lang="en-AU" sz="2400" dirty="0">
                <a:solidFill>
                  <a:srgbClr val="0082BB"/>
                </a:solidFill>
                <a:latin typeface="Omnes Medium"/>
              </a:rPr>
              <a:t>from end-to-end</a:t>
            </a:r>
          </a:p>
        </p:txBody>
      </p:sp>
      <p:pic>
        <p:nvPicPr>
          <p:cNvPr id="63" name="Picture 6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357" y="2065442"/>
            <a:ext cx="468968" cy="468968"/>
          </a:xfrm>
          <a:prstGeom prst="rect">
            <a:avLst/>
          </a:prstGeom>
          <a:noFill/>
          <a:ln>
            <a:noFill/>
          </a:ln>
        </p:spPr>
      </p:pic>
      <p:pic>
        <p:nvPicPr>
          <p:cNvPr id="64" name="Picture 6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9620" y="2718095"/>
            <a:ext cx="461338" cy="461338"/>
          </a:xfrm>
          <a:prstGeom prst="rect">
            <a:avLst/>
          </a:prstGeom>
        </p:spPr>
      </p:pic>
      <p:sp>
        <p:nvSpPr>
          <p:cNvPr id="65" name="TextBox 64"/>
          <p:cNvSpPr txBox="1"/>
          <p:nvPr/>
        </p:nvSpPr>
        <p:spPr>
          <a:xfrm>
            <a:off x="2475647" y="3221926"/>
            <a:ext cx="1281209" cy="507831"/>
          </a:xfrm>
          <a:prstGeom prst="rect">
            <a:avLst/>
          </a:prstGeom>
          <a:noFill/>
        </p:spPr>
        <p:txBody>
          <a:bodyPr wrap="square" rtlCol="0">
            <a:spAutoFit/>
          </a:bodyPr>
          <a:lstStyle>
            <a:defPPr>
              <a:defRPr lang="en-US"/>
            </a:defPPr>
            <a:lvl1pPr algn="ctr">
              <a:defRPr sz="1100">
                <a:solidFill>
                  <a:schemeClr val="accent6"/>
                </a:solidFill>
                <a:latin typeface="+mj-lt"/>
              </a:defRPr>
            </a:lvl1pPr>
          </a:lstStyle>
          <a:p>
            <a:pPr defTabSz="685800">
              <a:buClrTx/>
            </a:pPr>
            <a:r>
              <a:rPr lang="en-AU" sz="900" kern="1200" dirty="0">
                <a:solidFill>
                  <a:srgbClr val="70AD47"/>
                </a:solidFill>
                <a:latin typeface="Calibri Light" panose="020F0302020204030204"/>
                <a:ea typeface="+mn-ea"/>
                <a:cs typeface="Calibri" panose="020F0502020204030204" pitchFamily="34" charset="0"/>
              </a:rPr>
              <a:t>Internet of Things Communications Networks</a:t>
            </a:r>
          </a:p>
        </p:txBody>
      </p:sp>
      <p:sp>
        <p:nvSpPr>
          <p:cNvPr id="66" name="TextBox 65"/>
          <p:cNvSpPr txBox="1"/>
          <p:nvPr/>
        </p:nvSpPr>
        <p:spPr>
          <a:xfrm>
            <a:off x="3920041" y="3241613"/>
            <a:ext cx="877116" cy="369332"/>
          </a:xfrm>
          <a:prstGeom prst="rect">
            <a:avLst/>
          </a:prstGeom>
          <a:noFill/>
        </p:spPr>
        <p:txBody>
          <a:bodyPr wrap="square" rtlCol="0">
            <a:spAutoFit/>
          </a:bodyPr>
          <a:lstStyle>
            <a:defPPr>
              <a:defRPr lang="en-US"/>
            </a:defPPr>
            <a:lvl1pPr algn="ctr">
              <a:defRPr sz="1100">
                <a:solidFill>
                  <a:schemeClr val="accent6"/>
                </a:solidFill>
                <a:latin typeface="+mj-lt"/>
              </a:defRPr>
            </a:lvl1pPr>
          </a:lstStyle>
          <a:p>
            <a:pPr defTabSz="685800">
              <a:buClrTx/>
            </a:pPr>
            <a:r>
              <a:rPr lang="en-AU" sz="900" kern="1200" dirty="0">
                <a:solidFill>
                  <a:srgbClr val="70AD47"/>
                </a:solidFill>
                <a:latin typeface="Calibri Light" panose="020F0302020204030204"/>
                <a:ea typeface="+mn-ea"/>
                <a:cs typeface="Calibri" panose="020F0502020204030204" pitchFamily="34" charset="0"/>
              </a:rPr>
              <a:t>IoT</a:t>
            </a:r>
          </a:p>
          <a:p>
            <a:pPr defTabSz="685800">
              <a:buClrTx/>
            </a:pPr>
            <a:r>
              <a:rPr lang="en-AU" sz="900" kern="1200" dirty="0">
                <a:solidFill>
                  <a:srgbClr val="70AD47"/>
                </a:solidFill>
                <a:latin typeface="Calibri Light" panose="020F0302020204030204"/>
                <a:ea typeface="+mn-ea"/>
                <a:cs typeface="Calibri" panose="020F0502020204030204" pitchFamily="34" charset="0"/>
              </a:rPr>
              <a:t>Platform</a:t>
            </a:r>
          </a:p>
        </p:txBody>
      </p:sp>
      <p:sp>
        <p:nvSpPr>
          <p:cNvPr id="67" name="Freeform 66"/>
          <p:cNvSpPr/>
          <p:nvPr/>
        </p:nvSpPr>
        <p:spPr>
          <a:xfrm rot="1122631">
            <a:off x="1661980" y="2335967"/>
            <a:ext cx="1297397" cy="178758"/>
          </a:xfrm>
          <a:custGeom>
            <a:avLst/>
            <a:gdLst>
              <a:gd name="connsiteX0" fmla="*/ 0 w 1623060"/>
              <a:gd name="connsiteY0" fmla="*/ 358301 h 396401"/>
              <a:gd name="connsiteX1" fmla="*/ 769620 w 1623060"/>
              <a:gd name="connsiteY1" fmla="*/ 161 h 396401"/>
              <a:gd name="connsiteX2" fmla="*/ 1623060 w 1623060"/>
              <a:gd name="connsiteY2" fmla="*/ 396401 h 396401"/>
            </a:gdLst>
            <a:ahLst/>
            <a:cxnLst>
              <a:cxn ang="0">
                <a:pos x="connsiteX0" y="connsiteY0"/>
              </a:cxn>
              <a:cxn ang="0">
                <a:pos x="connsiteX1" y="connsiteY1"/>
              </a:cxn>
              <a:cxn ang="0">
                <a:pos x="connsiteX2" y="connsiteY2"/>
              </a:cxn>
            </a:cxnLst>
            <a:rect l="l" t="t" r="r" b="b"/>
            <a:pathLst>
              <a:path w="1623060" h="396401">
                <a:moveTo>
                  <a:pt x="0" y="358301"/>
                </a:moveTo>
                <a:cubicBezTo>
                  <a:pt x="249555" y="176056"/>
                  <a:pt x="499110" y="-6189"/>
                  <a:pt x="769620" y="161"/>
                </a:cubicBezTo>
                <a:cubicBezTo>
                  <a:pt x="1040130" y="6511"/>
                  <a:pt x="1543050" y="346871"/>
                  <a:pt x="1623060" y="396401"/>
                </a:cubicBezTo>
              </a:path>
            </a:pathLst>
          </a:custGeom>
          <a:noFill/>
          <a:ln w="28575" cap="flat" cmpd="sng" algn="ctr">
            <a:solidFill>
              <a:srgbClr val="5B9BD5"/>
            </a:solidFill>
            <a:prstDash val="dash"/>
            <a:miter lim="800000"/>
            <a:headEnd type="arrow" w="med" len="med"/>
            <a:tailEnd type="arrow" w="med" len="med"/>
          </a:ln>
          <a:effectLst/>
        </p:spPr>
        <p:txBody>
          <a:bodyPr rtlCol="0" anchor="ctr"/>
          <a:lstStyle/>
          <a:p>
            <a:pPr algn="ctr" defTabSz="685800">
              <a:buClrTx/>
              <a:defRPr/>
            </a:pPr>
            <a:endParaRPr lang="en-AU" sz="1350">
              <a:solidFill>
                <a:prstClr val="black"/>
              </a:solidFill>
              <a:latin typeface="Calibri" panose="020F0502020204030204"/>
              <a:ea typeface="+mn-ea"/>
              <a:cs typeface="Calibri" panose="020F0502020204030204" pitchFamily="34" charset="0"/>
            </a:endParaRPr>
          </a:p>
        </p:txBody>
      </p:sp>
      <p:sp>
        <p:nvSpPr>
          <p:cNvPr id="68" name="Freeform 67"/>
          <p:cNvSpPr/>
          <p:nvPr/>
        </p:nvSpPr>
        <p:spPr>
          <a:xfrm>
            <a:off x="3333437" y="2759175"/>
            <a:ext cx="730399" cy="98732"/>
          </a:xfrm>
          <a:custGeom>
            <a:avLst/>
            <a:gdLst>
              <a:gd name="connsiteX0" fmla="*/ 0 w 1623060"/>
              <a:gd name="connsiteY0" fmla="*/ 358301 h 396401"/>
              <a:gd name="connsiteX1" fmla="*/ 769620 w 1623060"/>
              <a:gd name="connsiteY1" fmla="*/ 161 h 396401"/>
              <a:gd name="connsiteX2" fmla="*/ 1623060 w 1623060"/>
              <a:gd name="connsiteY2" fmla="*/ 396401 h 396401"/>
            </a:gdLst>
            <a:ahLst/>
            <a:cxnLst>
              <a:cxn ang="0">
                <a:pos x="connsiteX0" y="connsiteY0"/>
              </a:cxn>
              <a:cxn ang="0">
                <a:pos x="connsiteX1" y="connsiteY1"/>
              </a:cxn>
              <a:cxn ang="0">
                <a:pos x="connsiteX2" y="connsiteY2"/>
              </a:cxn>
            </a:cxnLst>
            <a:rect l="l" t="t" r="r" b="b"/>
            <a:pathLst>
              <a:path w="1623060" h="396401">
                <a:moveTo>
                  <a:pt x="0" y="358301"/>
                </a:moveTo>
                <a:cubicBezTo>
                  <a:pt x="249555" y="176056"/>
                  <a:pt x="499110" y="-6189"/>
                  <a:pt x="769620" y="161"/>
                </a:cubicBezTo>
                <a:cubicBezTo>
                  <a:pt x="1040130" y="6511"/>
                  <a:pt x="1543050" y="346871"/>
                  <a:pt x="1623060" y="396401"/>
                </a:cubicBezTo>
              </a:path>
            </a:pathLst>
          </a:custGeom>
          <a:noFill/>
          <a:ln w="28575" cap="flat" cmpd="sng" algn="ctr">
            <a:solidFill>
              <a:srgbClr val="002060"/>
            </a:solidFill>
            <a:prstDash val="solid"/>
            <a:miter lim="800000"/>
            <a:headEnd type="arrow" w="med" len="med"/>
            <a:tailEnd type="arrow" w="med" len="med"/>
          </a:ln>
          <a:effectLst/>
        </p:spPr>
        <p:txBody>
          <a:bodyPr rtlCol="0" anchor="ctr"/>
          <a:lstStyle/>
          <a:p>
            <a:pPr algn="ctr" defTabSz="685800">
              <a:buClrTx/>
              <a:defRPr/>
            </a:pPr>
            <a:endParaRPr lang="en-AU" sz="1350">
              <a:solidFill>
                <a:prstClr val="black"/>
              </a:solidFill>
              <a:latin typeface="Calibri" panose="020F0502020204030204"/>
              <a:ea typeface="+mn-ea"/>
              <a:cs typeface="Calibri" panose="020F0502020204030204" pitchFamily="34" charset="0"/>
            </a:endParaRPr>
          </a:p>
        </p:txBody>
      </p:sp>
      <p:grpSp>
        <p:nvGrpSpPr>
          <p:cNvPr id="69" name="Group 68"/>
          <p:cNvGrpSpPr/>
          <p:nvPr/>
        </p:nvGrpSpPr>
        <p:grpSpPr>
          <a:xfrm>
            <a:off x="1090393" y="3044538"/>
            <a:ext cx="416754" cy="419762"/>
            <a:chOff x="2264713" y="2332492"/>
            <a:chExt cx="652802" cy="648072"/>
          </a:xfrm>
        </p:grpSpPr>
        <p:pic>
          <p:nvPicPr>
            <p:cNvPr id="70"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64713" y="2332492"/>
              <a:ext cx="652802" cy="648072"/>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77852" y="2503171"/>
              <a:ext cx="444747" cy="307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7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85038" y="3818349"/>
            <a:ext cx="468446" cy="463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3" name="Freeform 72"/>
          <p:cNvSpPr/>
          <p:nvPr/>
        </p:nvSpPr>
        <p:spPr>
          <a:xfrm rot="20530574">
            <a:off x="1817886" y="2903610"/>
            <a:ext cx="1015574" cy="152501"/>
          </a:xfrm>
          <a:custGeom>
            <a:avLst/>
            <a:gdLst>
              <a:gd name="connsiteX0" fmla="*/ 0 w 1623060"/>
              <a:gd name="connsiteY0" fmla="*/ 358301 h 396401"/>
              <a:gd name="connsiteX1" fmla="*/ 769620 w 1623060"/>
              <a:gd name="connsiteY1" fmla="*/ 161 h 396401"/>
              <a:gd name="connsiteX2" fmla="*/ 1623060 w 1623060"/>
              <a:gd name="connsiteY2" fmla="*/ 396401 h 396401"/>
            </a:gdLst>
            <a:ahLst/>
            <a:cxnLst>
              <a:cxn ang="0">
                <a:pos x="connsiteX0" y="connsiteY0"/>
              </a:cxn>
              <a:cxn ang="0">
                <a:pos x="connsiteX1" y="connsiteY1"/>
              </a:cxn>
              <a:cxn ang="0">
                <a:pos x="connsiteX2" y="connsiteY2"/>
              </a:cxn>
            </a:cxnLst>
            <a:rect l="l" t="t" r="r" b="b"/>
            <a:pathLst>
              <a:path w="1623060" h="396401">
                <a:moveTo>
                  <a:pt x="0" y="358301"/>
                </a:moveTo>
                <a:cubicBezTo>
                  <a:pt x="249555" y="176056"/>
                  <a:pt x="499110" y="-6189"/>
                  <a:pt x="769620" y="161"/>
                </a:cubicBezTo>
                <a:cubicBezTo>
                  <a:pt x="1040130" y="6511"/>
                  <a:pt x="1543050" y="346871"/>
                  <a:pt x="1623060" y="396401"/>
                </a:cubicBezTo>
              </a:path>
            </a:pathLst>
          </a:custGeom>
          <a:noFill/>
          <a:ln w="28575" cap="flat" cmpd="sng" algn="ctr">
            <a:solidFill>
              <a:srgbClr val="5B9BD5"/>
            </a:solidFill>
            <a:prstDash val="dash"/>
            <a:miter lim="800000"/>
            <a:headEnd type="arrow" w="med" len="med"/>
            <a:tailEnd type="arrow" w="med" len="med"/>
          </a:ln>
          <a:effectLst/>
        </p:spPr>
        <p:txBody>
          <a:bodyPr rtlCol="0" anchor="ctr"/>
          <a:lstStyle/>
          <a:p>
            <a:pPr algn="ctr" defTabSz="685800">
              <a:buClrTx/>
              <a:defRPr/>
            </a:pPr>
            <a:endParaRPr lang="en-AU" sz="1350">
              <a:solidFill>
                <a:prstClr val="black"/>
              </a:solidFill>
              <a:latin typeface="Calibri" panose="020F0502020204030204"/>
              <a:ea typeface="+mn-ea"/>
              <a:cs typeface="Calibri" panose="020F0502020204030204" pitchFamily="34" charset="0"/>
            </a:endParaRPr>
          </a:p>
        </p:txBody>
      </p:sp>
      <p:sp>
        <p:nvSpPr>
          <p:cNvPr id="74" name="Freeform 73"/>
          <p:cNvSpPr/>
          <p:nvPr/>
        </p:nvSpPr>
        <p:spPr>
          <a:xfrm rot="18165312">
            <a:off x="2168455" y="3313529"/>
            <a:ext cx="820350" cy="142551"/>
          </a:xfrm>
          <a:custGeom>
            <a:avLst/>
            <a:gdLst>
              <a:gd name="connsiteX0" fmla="*/ 0 w 1623060"/>
              <a:gd name="connsiteY0" fmla="*/ 358301 h 396401"/>
              <a:gd name="connsiteX1" fmla="*/ 769620 w 1623060"/>
              <a:gd name="connsiteY1" fmla="*/ 161 h 396401"/>
              <a:gd name="connsiteX2" fmla="*/ 1623060 w 1623060"/>
              <a:gd name="connsiteY2" fmla="*/ 396401 h 396401"/>
            </a:gdLst>
            <a:ahLst/>
            <a:cxnLst>
              <a:cxn ang="0">
                <a:pos x="connsiteX0" y="connsiteY0"/>
              </a:cxn>
              <a:cxn ang="0">
                <a:pos x="connsiteX1" y="connsiteY1"/>
              </a:cxn>
              <a:cxn ang="0">
                <a:pos x="connsiteX2" y="connsiteY2"/>
              </a:cxn>
            </a:cxnLst>
            <a:rect l="l" t="t" r="r" b="b"/>
            <a:pathLst>
              <a:path w="1623060" h="396401">
                <a:moveTo>
                  <a:pt x="0" y="358301"/>
                </a:moveTo>
                <a:cubicBezTo>
                  <a:pt x="249555" y="176056"/>
                  <a:pt x="499110" y="-6189"/>
                  <a:pt x="769620" y="161"/>
                </a:cubicBezTo>
                <a:cubicBezTo>
                  <a:pt x="1040130" y="6511"/>
                  <a:pt x="1543050" y="346871"/>
                  <a:pt x="1623060" y="396401"/>
                </a:cubicBezTo>
              </a:path>
            </a:pathLst>
          </a:custGeom>
          <a:noFill/>
          <a:ln w="28575" cap="flat" cmpd="sng" algn="ctr">
            <a:solidFill>
              <a:srgbClr val="5B9BD5"/>
            </a:solidFill>
            <a:prstDash val="dash"/>
            <a:miter lim="800000"/>
            <a:headEnd type="arrow" w="med" len="med"/>
            <a:tailEnd type="arrow" w="med" len="med"/>
          </a:ln>
          <a:effectLst/>
        </p:spPr>
        <p:txBody>
          <a:bodyPr rtlCol="0" anchor="ctr"/>
          <a:lstStyle/>
          <a:p>
            <a:pPr algn="ctr" defTabSz="685800">
              <a:buClrTx/>
              <a:defRPr/>
            </a:pPr>
            <a:endParaRPr lang="en-AU" sz="1350">
              <a:solidFill>
                <a:prstClr val="black"/>
              </a:solidFill>
              <a:latin typeface="Calibri" panose="020F0502020204030204"/>
              <a:ea typeface="+mn-ea"/>
              <a:cs typeface="Calibri" panose="020F0502020204030204" pitchFamily="34" charset="0"/>
            </a:endParaRPr>
          </a:p>
        </p:txBody>
      </p:sp>
      <p:sp>
        <p:nvSpPr>
          <p:cNvPr id="75" name="TextBox 74"/>
          <p:cNvSpPr txBox="1"/>
          <p:nvPr/>
        </p:nvSpPr>
        <p:spPr>
          <a:xfrm>
            <a:off x="1056728" y="3499314"/>
            <a:ext cx="610863" cy="507831"/>
          </a:xfrm>
          <a:prstGeom prst="rect">
            <a:avLst/>
          </a:prstGeom>
          <a:noFill/>
        </p:spPr>
        <p:txBody>
          <a:bodyPr wrap="square" rtlCol="0">
            <a:spAutoFit/>
          </a:bodyPr>
          <a:lstStyle>
            <a:defPPr>
              <a:defRPr lang="en-US"/>
            </a:defPPr>
            <a:lvl1pPr algn="ctr">
              <a:defRPr sz="1100">
                <a:solidFill>
                  <a:schemeClr val="accent6"/>
                </a:solidFill>
                <a:latin typeface="+mj-lt"/>
              </a:defRPr>
            </a:lvl1pPr>
          </a:lstStyle>
          <a:p>
            <a:pPr defTabSz="685800">
              <a:buClrTx/>
            </a:pPr>
            <a:r>
              <a:rPr lang="en-AU" sz="900" kern="1200" dirty="0">
                <a:solidFill>
                  <a:srgbClr val="70AD47"/>
                </a:solidFill>
                <a:latin typeface="Calibri Light" panose="020F0302020204030204"/>
                <a:ea typeface="+mn-ea"/>
                <a:cs typeface="Calibri" panose="020F0502020204030204" pitchFamily="34" charset="0"/>
              </a:rPr>
              <a:t>Other IoT </a:t>
            </a:r>
          </a:p>
          <a:p>
            <a:pPr defTabSz="685800">
              <a:buClrTx/>
            </a:pPr>
            <a:r>
              <a:rPr lang="en-AU" sz="900" kern="1200" dirty="0">
                <a:solidFill>
                  <a:srgbClr val="70AD47"/>
                </a:solidFill>
                <a:latin typeface="Calibri Light" panose="020F0302020204030204"/>
                <a:ea typeface="+mn-ea"/>
                <a:cs typeface="Calibri" panose="020F0502020204030204" pitchFamily="34" charset="0"/>
              </a:rPr>
              <a:t>devices</a:t>
            </a:r>
          </a:p>
        </p:txBody>
      </p:sp>
      <p:sp>
        <p:nvSpPr>
          <p:cNvPr id="76" name="TextBox 75"/>
          <p:cNvSpPr txBox="1"/>
          <p:nvPr/>
        </p:nvSpPr>
        <p:spPr>
          <a:xfrm>
            <a:off x="1866306" y="4283404"/>
            <a:ext cx="888746" cy="369332"/>
          </a:xfrm>
          <a:prstGeom prst="rect">
            <a:avLst/>
          </a:prstGeom>
          <a:noFill/>
        </p:spPr>
        <p:txBody>
          <a:bodyPr wrap="square" rtlCol="0">
            <a:spAutoFit/>
          </a:bodyPr>
          <a:lstStyle>
            <a:defPPr>
              <a:defRPr lang="en-US"/>
            </a:defPPr>
            <a:lvl1pPr algn="ctr">
              <a:defRPr sz="1100">
                <a:solidFill>
                  <a:schemeClr val="accent6"/>
                </a:solidFill>
                <a:latin typeface="+mj-lt"/>
              </a:defRPr>
            </a:lvl1pPr>
          </a:lstStyle>
          <a:p>
            <a:pPr defTabSz="685800">
              <a:buClrTx/>
            </a:pPr>
            <a:r>
              <a:rPr lang="en-AU" sz="900" kern="1200" dirty="0">
                <a:solidFill>
                  <a:srgbClr val="70AD47"/>
                </a:solidFill>
                <a:latin typeface="Calibri Light" panose="020F0302020204030204"/>
                <a:ea typeface="+mn-ea"/>
                <a:cs typeface="Calibri" panose="020F0502020204030204" pitchFamily="34" charset="0"/>
              </a:rPr>
              <a:t>Water</a:t>
            </a:r>
          </a:p>
          <a:p>
            <a:pPr defTabSz="685800">
              <a:buClrTx/>
            </a:pPr>
            <a:r>
              <a:rPr lang="en-AU" sz="900" kern="1200" dirty="0">
                <a:solidFill>
                  <a:srgbClr val="70AD47"/>
                </a:solidFill>
                <a:latin typeface="Calibri Light" panose="020F0302020204030204"/>
                <a:ea typeface="+mn-ea"/>
                <a:cs typeface="Calibri" panose="020F0502020204030204" pitchFamily="34" charset="0"/>
              </a:rPr>
              <a:t>devices</a:t>
            </a:r>
          </a:p>
        </p:txBody>
      </p:sp>
      <p:sp>
        <p:nvSpPr>
          <p:cNvPr id="77" name="TextBox 76"/>
          <p:cNvSpPr txBox="1"/>
          <p:nvPr/>
        </p:nvSpPr>
        <p:spPr>
          <a:xfrm>
            <a:off x="4729016" y="4688536"/>
            <a:ext cx="1577085" cy="369332"/>
          </a:xfrm>
          <a:prstGeom prst="rect">
            <a:avLst/>
          </a:prstGeom>
          <a:noFill/>
        </p:spPr>
        <p:txBody>
          <a:bodyPr wrap="square" rtlCol="0">
            <a:spAutoFit/>
          </a:bodyPr>
          <a:lstStyle>
            <a:defPPr>
              <a:defRPr lang="en-US"/>
            </a:defPPr>
            <a:lvl1pPr algn="ctr">
              <a:defRPr sz="1100">
                <a:solidFill>
                  <a:schemeClr val="accent6"/>
                </a:solidFill>
                <a:latin typeface="+mj-lt"/>
              </a:defRPr>
            </a:lvl1pPr>
          </a:lstStyle>
          <a:p>
            <a:pPr defTabSz="685800">
              <a:buClrTx/>
            </a:pPr>
            <a:r>
              <a:rPr lang="en-AU" sz="900" kern="1200" dirty="0">
                <a:solidFill>
                  <a:srgbClr val="70AD47"/>
                </a:solidFill>
                <a:latin typeface="Calibri Light" panose="020F0302020204030204"/>
                <a:ea typeface="+mn-ea"/>
                <a:cs typeface="Calibri" panose="020F0502020204030204" pitchFamily="34" charset="0"/>
              </a:rPr>
              <a:t>Network Operations</a:t>
            </a:r>
          </a:p>
          <a:p>
            <a:pPr defTabSz="685800">
              <a:buClrTx/>
            </a:pPr>
            <a:r>
              <a:rPr lang="en-AU" sz="900" kern="1200" dirty="0">
                <a:solidFill>
                  <a:srgbClr val="70AD47"/>
                </a:solidFill>
                <a:latin typeface="Calibri Light" panose="020F0302020204030204"/>
                <a:ea typeface="+mn-ea"/>
                <a:cs typeface="Calibri" panose="020F0502020204030204" pitchFamily="34" charset="0"/>
              </a:rPr>
              <a:t>(SCADA)</a:t>
            </a:r>
          </a:p>
        </p:txBody>
      </p:sp>
      <p:sp>
        <p:nvSpPr>
          <p:cNvPr id="78" name="Rounded Rectangular Callout 77"/>
          <p:cNvSpPr/>
          <p:nvPr/>
        </p:nvSpPr>
        <p:spPr>
          <a:xfrm>
            <a:off x="168599" y="4050293"/>
            <a:ext cx="1349244" cy="656361"/>
          </a:xfrm>
          <a:prstGeom prst="wedgeRoundRectCallout">
            <a:avLst>
              <a:gd name="adj1" fmla="val 36320"/>
              <a:gd name="adj2" fmla="val -81723"/>
              <a:gd name="adj3" fmla="val 16667"/>
            </a:avLst>
          </a:prstGeom>
          <a:ln/>
        </p:spPr>
        <p:style>
          <a:lnRef idx="2">
            <a:schemeClr val="dk1"/>
          </a:lnRef>
          <a:fillRef idx="1">
            <a:schemeClr val="lt1"/>
          </a:fillRef>
          <a:effectRef idx="0">
            <a:schemeClr val="dk1"/>
          </a:effectRef>
          <a:fontRef idx="minor">
            <a:schemeClr val="dk1"/>
          </a:fontRef>
        </p:style>
        <p:txBody>
          <a:bodyPr lIns="0" tIns="0" rIns="0" bIns="0" rtlCol="0" anchor="ctr"/>
          <a:lstStyle/>
          <a:p>
            <a:pPr algn="ctr" defTabSz="292220">
              <a:buClrTx/>
              <a:defRPr/>
            </a:pPr>
            <a:r>
              <a:rPr lang="en-AU" sz="900" dirty="0">
                <a:solidFill>
                  <a:prstClr val="black"/>
                </a:solidFill>
                <a:latin typeface="Calibri" panose="020F0502020204030204"/>
                <a:cs typeface="Calibri" panose="020F0502020204030204" pitchFamily="34" charset="0"/>
              </a:rPr>
              <a:t>Transmits state and asset data</a:t>
            </a:r>
          </a:p>
        </p:txBody>
      </p:sp>
      <p:sp>
        <p:nvSpPr>
          <p:cNvPr id="79" name="Rounded Rectangular Callout 78"/>
          <p:cNvSpPr/>
          <p:nvPr/>
        </p:nvSpPr>
        <p:spPr>
          <a:xfrm>
            <a:off x="2688593" y="4110081"/>
            <a:ext cx="1349244" cy="656361"/>
          </a:xfrm>
          <a:prstGeom prst="wedgeRoundRectCallout">
            <a:avLst>
              <a:gd name="adj1" fmla="val -61648"/>
              <a:gd name="adj2" fmla="val -42604"/>
              <a:gd name="adj3" fmla="val 16667"/>
            </a:avLst>
          </a:prstGeom>
          <a:ln/>
        </p:spPr>
        <p:style>
          <a:lnRef idx="2">
            <a:schemeClr val="dk1"/>
          </a:lnRef>
          <a:fillRef idx="1">
            <a:schemeClr val="lt1"/>
          </a:fillRef>
          <a:effectRef idx="0">
            <a:schemeClr val="dk1"/>
          </a:effectRef>
          <a:fontRef idx="minor">
            <a:schemeClr val="dk1"/>
          </a:fontRef>
        </p:style>
        <p:txBody>
          <a:bodyPr lIns="0" tIns="0" rIns="0" bIns="0" rtlCol="0" anchor="ctr"/>
          <a:lstStyle/>
          <a:p>
            <a:pPr algn="ctr" defTabSz="292220">
              <a:buClrTx/>
              <a:defRPr/>
            </a:pPr>
            <a:r>
              <a:rPr lang="en-AU" sz="900" dirty="0">
                <a:solidFill>
                  <a:prstClr val="black"/>
                </a:solidFill>
                <a:latin typeface="Calibri" panose="020F0502020204030204"/>
                <a:cs typeface="Calibri" panose="020F0502020204030204" pitchFamily="34" charset="0"/>
              </a:rPr>
              <a:t>Receives commands and configuration</a:t>
            </a:r>
          </a:p>
        </p:txBody>
      </p:sp>
      <p:sp>
        <p:nvSpPr>
          <p:cNvPr id="80" name="TextBox 79"/>
          <p:cNvSpPr txBox="1"/>
          <p:nvPr/>
        </p:nvSpPr>
        <p:spPr>
          <a:xfrm>
            <a:off x="4855790" y="3656880"/>
            <a:ext cx="1308788" cy="230832"/>
          </a:xfrm>
          <a:prstGeom prst="rect">
            <a:avLst/>
          </a:prstGeom>
          <a:noFill/>
        </p:spPr>
        <p:txBody>
          <a:bodyPr wrap="square" rtlCol="0">
            <a:spAutoFit/>
          </a:bodyPr>
          <a:lstStyle>
            <a:defPPr>
              <a:defRPr lang="en-US"/>
            </a:defPPr>
            <a:lvl1pPr algn="ctr">
              <a:defRPr sz="1100">
                <a:solidFill>
                  <a:schemeClr val="accent6"/>
                </a:solidFill>
                <a:latin typeface="+mj-lt"/>
              </a:defRPr>
            </a:lvl1pPr>
          </a:lstStyle>
          <a:p>
            <a:pPr defTabSz="685800">
              <a:buClrTx/>
            </a:pPr>
            <a:r>
              <a:rPr lang="en-AU" sz="900" kern="1200" dirty="0">
                <a:solidFill>
                  <a:srgbClr val="70AD47"/>
                </a:solidFill>
                <a:latin typeface="Calibri Light" panose="020F0302020204030204"/>
                <a:ea typeface="+mn-ea"/>
                <a:cs typeface="Calibri" panose="020F0502020204030204" pitchFamily="34" charset="0"/>
              </a:rPr>
              <a:t>Advanced Analytics</a:t>
            </a:r>
          </a:p>
        </p:txBody>
      </p:sp>
      <p:cxnSp>
        <p:nvCxnSpPr>
          <p:cNvPr id="81" name="Straight Connector 80"/>
          <p:cNvCxnSpPr/>
          <p:nvPr/>
        </p:nvCxnSpPr>
        <p:spPr>
          <a:xfrm>
            <a:off x="4605037" y="3007257"/>
            <a:ext cx="645616" cy="236149"/>
          </a:xfrm>
          <a:prstGeom prst="line">
            <a:avLst/>
          </a:prstGeom>
          <a:noFill/>
          <a:ln w="28575" cap="flat" cmpd="sng" algn="ctr">
            <a:solidFill>
              <a:srgbClr val="7030A0"/>
            </a:solidFill>
            <a:prstDash val="solid"/>
            <a:miter lim="800000"/>
            <a:headEnd type="arrow" w="med" len="med"/>
            <a:tailEnd type="arrow" w="med" len="med"/>
          </a:ln>
          <a:effectLst/>
        </p:spPr>
      </p:cxnSp>
      <p:cxnSp>
        <p:nvCxnSpPr>
          <p:cNvPr id="82" name="Straight Connector 81"/>
          <p:cNvCxnSpPr/>
          <p:nvPr/>
        </p:nvCxnSpPr>
        <p:spPr>
          <a:xfrm>
            <a:off x="5844209" y="4438262"/>
            <a:ext cx="723036" cy="0"/>
          </a:xfrm>
          <a:prstGeom prst="line">
            <a:avLst/>
          </a:prstGeom>
          <a:noFill/>
          <a:ln w="28575" cap="flat" cmpd="sng" algn="ctr">
            <a:solidFill>
              <a:srgbClr val="00B050"/>
            </a:solidFill>
            <a:prstDash val="solid"/>
            <a:miter lim="800000"/>
            <a:headEnd type="arrow" w="med" len="med"/>
            <a:tailEnd type="arrow" w="med" len="med"/>
          </a:ln>
          <a:effectLst/>
        </p:spPr>
      </p:cxnSp>
      <p:sp>
        <p:nvSpPr>
          <p:cNvPr id="83" name="Rounded Rectangular Callout 82"/>
          <p:cNvSpPr/>
          <p:nvPr/>
        </p:nvSpPr>
        <p:spPr>
          <a:xfrm>
            <a:off x="350120" y="1261344"/>
            <a:ext cx="1110813" cy="550213"/>
          </a:xfrm>
          <a:prstGeom prst="wedgeRoundRectCallout">
            <a:avLst>
              <a:gd name="adj1" fmla="val 36439"/>
              <a:gd name="adj2" fmla="val 78081"/>
              <a:gd name="adj3" fmla="val 16667"/>
            </a:avLst>
          </a:prstGeom>
          <a:ln/>
        </p:spPr>
        <p:style>
          <a:lnRef idx="2">
            <a:schemeClr val="dk1"/>
          </a:lnRef>
          <a:fillRef idx="1">
            <a:schemeClr val="lt1"/>
          </a:fillRef>
          <a:effectRef idx="0">
            <a:schemeClr val="dk1"/>
          </a:effectRef>
          <a:fontRef idx="minor">
            <a:schemeClr val="dk1"/>
          </a:fontRef>
        </p:style>
        <p:txBody>
          <a:bodyPr lIns="0" tIns="0" rIns="0" bIns="0" rtlCol="0" anchor="ctr"/>
          <a:lstStyle/>
          <a:p>
            <a:pPr algn="ctr" defTabSz="292220">
              <a:buClrTx/>
              <a:defRPr/>
            </a:pPr>
            <a:r>
              <a:rPr lang="en-AU" sz="900" dirty="0">
                <a:solidFill>
                  <a:prstClr val="black"/>
                </a:solidFill>
                <a:latin typeface="Calibri" panose="020F0502020204030204"/>
                <a:cs typeface="Calibri" panose="020F0502020204030204" pitchFamily="34" charset="0"/>
              </a:rPr>
              <a:t>Records and transmits usage</a:t>
            </a:r>
          </a:p>
        </p:txBody>
      </p:sp>
      <p:pic>
        <p:nvPicPr>
          <p:cNvPr id="84" name="Picture 83"/>
          <p:cNvPicPr>
            <a:picLocks noChangeAspect="1"/>
          </p:cNvPicPr>
          <p:nvPr/>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tretch>
            <a:fillRect/>
          </a:stretch>
        </p:blipFill>
        <p:spPr>
          <a:xfrm>
            <a:off x="6578399" y="1268257"/>
            <a:ext cx="441830" cy="455321"/>
          </a:xfrm>
          <a:prstGeom prst="rect">
            <a:avLst/>
          </a:prstGeom>
        </p:spPr>
      </p:pic>
      <p:cxnSp>
        <p:nvCxnSpPr>
          <p:cNvPr id="85" name="Straight Connector 84"/>
          <p:cNvCxnSpPr/>
          <p:nvPr/>
        </p:nvCxnSpPr>
        <p:spPr>
          <a:xfrm flipV="1">
            <a:off x="4513468" y="2163013"/>
            <a:ext cx="726910" cy="579425"/>
          </a:xfrm>
          <a:prstGeom prst="line">
            <a:avLst/>
          </a:prstGeom>
          <a:noFill/>
          <a:ln w="28575" cap="flat" cmpd="sng" algn="ctr">
            <a:solidFill>
              <a:srgbClr val="7030A0"/>
            </a:solidFill>
            <a:prstDash val="solid"/>
            <a:miter lim="800000"/>
            <a:headEnd type="arrow" w="med" len="med"/>
            <a:tailEnd type="arrow" w="med" len="med"/>
          </a:ln>
          <a:effectLst/>
        </p:spPr>
      </p:cxnSp>
      <p:pic>
        <p:nvPicPr>
          <p:cNvPr id="86" name="Picture 8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56217" y="3125042"/>
            <a:ext cx="433030" cy="433030"/>
          </a:xfrm>
          <a:prstGeom prst="rect">
            <a:avLst/>
          </a:prstGeom>
        </p:spPr>
      </p:pic>
      <p:pic>
        <p:nvPicPr>
          <p:cNvPr id="87" name="Picture 8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56217" y="4214777"/>
            <a:ext cx="433030" cy="433030"/>
          </a:xfrm>
          <a:prstGeom prst="rect">
            <a:avLst/>
          </a:prstGeom>
        </p:spPr>
      </p:pic>
      <p:pic>
        <p:nvPicPr>
          <p:cNvPr id="88" name="Picture 8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78038" y="1679512"/>
            <a:ext cx="522136" cy="522136"/>
          </a:xfrm>
          <a:prstGeom prst="rect">
            <a:avLst/>
          </a:prstGeom>
        </p:spPr>
      </p:pic>
      <p:cxnSp>
        <p:nvCxnSpPr>
          <p:cNvPr id="89" name="Straight Connector 88"/>
          <p:cNvCxnSpPr/>
          <p:nvPr/>
        </p:nvCxnSpPr>
        <p:spPr>
          <a:xfrm>
            <a:off x="7044767" y="1591830"/>
            <a:ext cx="582920" cy="243997"/>
          </a:xfrm>
          <a:prstGeom prst="line">
            <a:avLst/>
          </a:prstGeom>
          <a:noFill/>
          <a:ln w="28575" cap="flat" cmpd="sng" algn="ctr">
            <a:solidFill>
              <a:srgbClr val="ED7D31"/>
            </a:solidFill>
            <a:prstDash val="solid"/>
            <a:miter lim="800000"/>
            <a:headEnd type="none" w="med" len="med"/>
            <a:tailEnd type="arrow" w="med" len="med"/>
          </a:ln>
          <a:effectLst/>
        </p:spPr>
      </p:cxnSp>
      <p:cxnSp>
        <p:nvCxnSpPr>
          <p:cNvPr id="90" name="Straight Connector 89"/>
          <p:cNvCxnSpPr/>
          <p:nvPr/>
        </p:nvCxnSpPr>
        <p:spPr>
          <a:xfrm flipV="1">
            <a:off x="7113211" y="2068162"/>
            <a:ext cx="491567" cy="193481"/>
          </a:xfrm>
          <a:prstGeom prst="line">
            <a:avLst/>
          </a:prstGeom>
          <a:noFill/>
          <a:ln w="28575" cap="flat" cmpd="sng" algn="ctr">
            <a:solidFill>
              <a:srgbClr val="ED7D31"/>
            </a:solidFill>
            <a:prstDash val="solid"/>
            <a:miter lim="800000"/>
            <a:headEnd type="none" w="med" len="med"/>
            <a:tailEnd type="arrow" w="med" len="med"/>
          </a:ln>
          <a:effectLst/>
        </p:spPr>
      </p:cxnSp>
      <p:sp>
        <p:nvSpPr>
          <p:cNvPr id="91" name="TextBox 90"/>
          <p:cNvSpPr txBox="1"/>
          <p:nvPr/>
        </p:nvSpPr>
        <p:spPr>
          <a:xfrm>
            <a:off x="694720" y="2551022"/>
            <a:ext cx="1281209" cy="369332"/>
          </a:xfrm>
          <a:prstGeom prst="rect">
            <a:avLst/>
          </a:prstGeom>
          <a:noFill/>
        </p:spPr>
        <p:txBody>
          <a:bodyPr wrap="square" rtlCol="0">
            <a:spAutoFit/>
          </a:bodyPr>
          <a:lstStyle/>
          <a:p>
            <a:pPr algn="ctr" defTabSz="685800">
              <a:buClrTx/>
            </a:pPr>
            <a:r>
              <a:rPr lang="en-AU" sz="900" kern="1200" dirty="0">
                <a:solidFill>
                  <a:srgbClr val="70AD47"/>
                </a:solidFill>
                <a:latin typeface="Calibri" panose="020F0502020204030204"/>
                <a:ea typeface="+mn-ea"/>
                <a:cs typeface="Calibri" panose="020F0502020204030204" pitchFamily="34" charset="0"/>
              </a:rPr>
              <a:t>Battery operated</a:t>
            </a:r>
            <a:br>
              <a:rPr lang="en-AU" sz="900" kern="1200" dirty="0">
                <a:solidFill>
                  <a:srgbClr val="70AD47"/>
                </a:solidFill>
                <a:latin typeface="Calibri" panose="020F0502020204030204"/>
                <a:ea typeface="+mn-ea"/>
                <a:cs typeface="Calibri" panose="020F0502020204030204" pitchFamily="34" charset="0"/>
              </a:rPr>
            </a:br>
            <a:r>
              <a:rPr lang="en-AU" sz="900" kern="1200" dirty="0">
                <a:solidFill>
                  <a:srgbClr val="70AD47"/>
                </a:solidFill>
                <a:latin typeface="Calibri" panose="020F0502020204030204"/>
                <a:ea typeface="+mn-ea"/>
                <a:cs typeface="Calibri" panose="020F0502020204030204" pitchFamily="34" charset="0"/>
              </a:rPr>
              <a:t>digital meter</a:t>
            </a:r>
          </a:p>
        </p:txBody>
      </p:sp>
      <p:sp>
        <p:nvSpPr>
          <p:cNvPr id="92" name="TextBox 91"/>
          <p:cNvSpPr txBox="1"/>
          <p:nvPr/>
        </p:nvSpPr>
        <p:spPr>
          <a:xfrm>
            <a:off x="6307421" y="1699993"/>
            <a:ext cx="983786" cy="369332"/>
          </a:xfrm>
          <a:prstGeom prst="rect">
            <a:avLst/>
          </a:prstGeom>
          <a:noFill/>
        </p:spPr>
        <p:txBody>
          <a:bodyPr wrap="square" rtlCol="0">
            <a:spAutoFit/>
          </a:bodyPr>
          <a:lstStyle>
            <a:defPPr>
              <a:defRPr lang="en-US"/>
            </a:defPPr>
            <a:lvl1pPr algn="ctr">
              <a:defRPr sz="1100">
                <a:solidFill>
                  <a:schemeClr val="accent6"/>
                </a:solidFill>
                <a:latin typeface="+mj-lt"/>
              </a:defRPr>
            </a:lvl1pPr>
          </a:lstStyle>
          <a:p>
            <a:pPr defTabSz="685800">
              <a:buClrTx/>
            </a:pPr>
            <a:r>
              <a:rPr lang="en-AU" sz="900" kern="1200" dirty="0">
                <a:solidFill>
                  <a:srgbClr val="70AD47"/>
                </a:solidFill>
                <a:latin typeface="Calibri Light" panose="020F0302020204030204"/>
                <a:ea typeface="+mn-ea"/>
                <a:cs typeface="Calibri" panose="020F0502020204030204" pitchFamily="34" charset="0"/>
              </a:rPr>
              <a:t>Billing</a:t>
            </a:r>
            <a:br>
              <a:rPr lang="en-AU" sz="900" kern="1200" dirty="0">
                <a:solidFill>
                  <a:srgbClr val="70AD47"/>
                </a:solidFill>
                <a:latin typeface="Calibri Light" panose="020F0302020204030204"/>
                <a:ea typeface="+mn-ea"/>
                <a:cs typeface="Calibri" panose="020F0502020204030204" pitchFamily="34" charset="0"/>
              </a:rPr>
            </a:br>
            <a:endParaRPr lang="en-AU" sz="900" kern="1200" dirty="0">
              <a:solidFill>
                <a:srgbClr val="70AD47"/>
              </a:solidFill>
              <a:latin typeface="Calibri Light" panose="020F0302020204030204"/>
              <a:ea typeface="+mn-ea"/>
              <a:cs typeface="Calibri" panose="020F0502020204030204" pitchFamily="34" charset="0"/>
            </a:endParaRPr>
          </a:p>
        </p:txBody>
      </p:sp>
      <p:sp>
        <p:nvSpPr>
          <p:cNvPr id="93" name="TextBox 92"/>
          <p:cNvSpPr txBox="1"/>
          <p:nvPr/>
        </p:nvSpPr>
        <p:spPr>
          <a:xfrm>
            <a:off x="6080109" y="2669258"/>
            <a:ext cx="1438412" cy="369332"/>
          </a:xfrm>
          <a:prstGeom prst="rect">
            <a:avLst/>
          </a:prstGeom>
          <a:noFill/>
        </p:spPr>
        <p:txBody>
          <a:bodyPr wrap="square" rtlCol="0">
            <a:spAutoFit/>
          </a:bodyPr>
          <a:lstStyle>
            <a:defPPr>
              <a:defRPr lang="en-US"/>
            </a:defPPr>
            <a:lvl1pPr algn="ctr">
              <a:defRPr sz="1100">
                <a:solidFill>
                  <a:schemeClr val="accent6"/>
                </a:solidFill>
                <a:latin typeface="+mj-lt"/>
              </a:defRPr>
            </a:lvl1pPr>
          </a:lstStyle>
          <a:p>
            <a:pPr defTabSz="685800">
              <a:buClrTx/>
            </a:pPr>
            <a:r>
              <a:rPr lang="en-AU" sz="900" kern="1200" dirty="0">
                <a:solidFill>
                  <a:srgbClr val="70AD47"/>
                </a:solidFill>
                <a:latin typeface="Calibri Light" panose="020F0302020204030204"/>
                <a:ea typeface="+mn-ea"/>
                <a:cs typeface="Calibri" panose="020F0502020204030204" pitchFamily="34" charset="0"/>
              </a:rPr>
              <a:t>Customer Portal</a:t>
            </a:r>
            <a:br>
              <a:rPr lang="en-AU" sz="900" kern="1200" dirty="0">
                <a:solidFill>
                  <a:srgbClr val="70AD47"/>
                </a:solidFill>
                <a:latin typeface="Calibri Light" panose="020F0302020204030204"/>
                <a:ea typeface="+mn-ea"/>
                <a:cs typeface="Calibri" panose="020F0502020204030204" pitchFamily="34" charset="0"/>
              </a:rPr>
            </a:br>
            <a:r>
              <a:rPr lang="en-AU" sz="900" kern="1200" dirty="0">
                <a:solidFill>
                  <a:srgbClr val="70AD47"/>
                </a:solidFill>
                <a:latin typeface="Calibri Light" panose="020F0302020204030204"/>
                <a:ea typeface="+mn-ea"/>
                <a:cs typeface="Calibri" panose="020F0502020204030204" pitchFamily="34" charset="0"/>
              </a:rPr>
              <a:t>(</a:t>
            </a:r>
            <a:r>
              <a:rPr lang="en-AU" sz="900" kern="1200" dirty="0" err="1">
                <a:solidFill>
                  <a:srgbClr val="70AD47"/>
                </a:solidFill>
                <a:latin typeface="Calibri Light" panose="020F0302020204030204"/>
                <a:ea typeface="+mn-ea"/>
                <a:cs typeface="Calibri" panose="020F0502020204030204" pitchFamily="34" charset="0"/>
              </a:rPr>
              <a:t>mySouthEastWater</a:t>
            </a:r>
            <a:r>
              <a:rPr lang="en-AU" sz="900" kern="1200" dirty="0">
                <a:solidFill>
                  <a:srgbClr val="70AD47"/>
                </a:solidFill>
                <a:latin typeface="Calibri Light" panose="020F0302020204030204"/>
                <a:ea typeface="+mn-ea"/>
                <a:cs typeface="Calibri" panose="020F0502020204030204" pitchFamily="34" charset="0"/>
              </a:rPr>
              <a:t>)</a:t>
            </a:r>
          </a:p>
        </p:txBody>
      </p:sp>
      <p:cxnSp>
        <p:nvCxnSpPr>
          <p:cNvPr id="94" name="Straight Connector 93"/>
          <p:cNvCxnSpPr/>
          <p:nvPr/>
        </p:nvCxnSpPr>
        <p:spPr>
          <a:xfrm>
            <a:off x="4528204" y="3206746"/>
            <a:ext cx="719162" cy="1119734"/>
          </a:xfrm>
          <a:prstGeom prst="line">
            <a:avLst/>
          </a:prstGeom>
          <a:noFill/>
          <a:ln w="28575" cap="flat" cmpd="sng" algn="ctr">
            <a:solidFill>
              <a:srgbClr val="7030A0"/>
            </a:solidFill>
            <a:prstDash val="solid"/>
            <a:miter lim="800000"/>
            <a:headEnd type="arrow" w="med" len="med"/>
            <a:tailEnd type="arrow" w="med" len="med"/>
          </a:ln>
          <a:effectLst/>
        </p:spPr>
      </p:cxnSp>
      <p:pic>
        <p:nvPicPr>
          <p:cNvPr id="95" name="Picture 9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91907" y="2734938"/>
            <a:ext cx="469244" cy="469244"/>
          </a:xfrm>
          <a:prstGeom prst="rect">
            <a:avLst/>
          </a:prstGeom>
        </p:spPr>
      </p:pic>
      <p:sp>
        <p:nvSpPr>
          <p:cNvPr id="96" name="TextBox 95"/>
          <p:cNvSpPr txBox="1"/>
          <p:nvPr/>
        </p:nvSpPr>
        <p:spPr>
          <a:xfrm>
            <a:off x="4790979" y="2254944"/>
            <a:ext cx="1438412" cy="369332"/>
          </a:xfrm>
          <a:prstGeom prst="rect">
            <a:avLst/>
          </a:prstGeom>
          <a:noFill/>
        </p:spPr>
        <p:txBody>
          <a:bodyPr wrap="square" rtlCol="0">
            <a:spAutoFit/>
          </a:bodyPr>
          <a:lstStyle>
            <a:defPPr>
              <a:defRPr lang="en-US"/>
            </a:defPPr>
            <a:lvl1pPr algn="ctr">
              <a:defRPr sz="1200">
                <a:solidFill>
                  <a:schemeClr val="accent6"/>
                </a:solidFill>
                <a:latin typeface="+mj-lt"/>
              </a:defRPr>
            </a:lvl1pPr>
          </a:lstStyle>
          <a:p>
            <a:pPr defTabSz="685800">
              <a:buClrTx/>
            </a:pPr>
            <a:r>
              <a:rPr lang="en-AU" sz="900" kern="1200" dirty="0">
                <a:solidFill>
                  <a:srgbClr val="70AD47"/>
                </a:solidFill>
                <a:latin typeface="Calibri Light" panose="020F0302020204030204"/>
                <a:ea typeface="+mn-ea"/>
                <a:cs typeface="Calibri" panose="020F0502020204030204" pitchFamily="34" charset="0"/>
              </a:rPr>
              <a:t>Meter Data</a:t>
            </a:r>
            <a:br>
              <a:rPr lang="en-AU" sz="900" kern="1200" dirty="0">
                <a:solidFill>
                  <a:srgbClr val="70AD47"/>
                </a:solidFill>
                <a:latin typeface="Calibri Light" panose="020F0302020204030204"/>
                <a:ea typeface="+mn-ea"/>
                <a:cs typeface="Calibri" panose="020F0502020204030204" pitchFamily="34" charset="0"/>
              </a:rPr>
            </a:br>
            <a:r>
              <a:rPr lang="en-AU" sz="900" kern="1200" dirty="0">
                <a:solidFill>
                  <a:srgbClr val="70AD47"/>
                </a:solidFill>
                <a:latin typeface="Calibri Light" panose="020F0302020204030204"/>
                <a:ea typeface="+mn-ea"/>
                <a:cs typeface="Calibri" panose="020F0502020204030204" pitchFamily="34" charset="0"/>
              </a:rPr>
              <a:t>Management</a:t>
            </a:r>
          </a:p>
        </p:txBody>
      </p:sp>
      <p:cxnSp>
        <p:nvCxnSpPr>
          <p:cNvPr id="97" name="Straight Connector 96"/>
          <p:cNvCxnSpPr/>
          <p:nvPr/>
        </p:nvCxnSpPr>
        <p:spPr>
          <a:xfrm>
            <a:off x="5510184" y="2567950"/>
            <a:ext cx="0" cy="525781"/>
          </a:xfrm>
          <a:prstGeom prst="line">
            <a:avLst/>
          </a:prstGeom>
          <a:noFill/>
          <a:ln w="28575" cap="flat" cmpd="sng" algn="ctr">
            <a:solidFill>
              <a:srgbClr val="7030A0"/>
            </a:solidFill>
            <a:prstDash val="solid"/>
            <a:miter lim="800000"/>
            <a:headEnd type="arrow" w="med" len="med"/>
            <a:tailEnd type="arrow" w="med" len="med"/>
          </a:ln>
          <a:effectLst/>
        </p:spPr>
      </p:cxnSp>
      <p:cxnSp>
        <p:nvCxnSpPr>
          <p:cNvPr id="98" name="Straight Connector 97"/>
          <p:cNvCxnSpPr/>
          <p:nvPr/>
        </p:nvCxnSpPr>
        <p:spPr>
          <a:xfrm>
            <a:off x="5510184" y="3826649"/>
            <a:ext cx="0" cy="338995"/>
          </a:xfrm>
          <a:prstGeom prst="line">
            <a:avLst/>
          </a:prstGeom>
          <a:noFill/>
          <a:ln w="28575" cap="flat" cmpd="sng" algn="ctr">
            <a:solidFill>
              <a:srgbClr val="7030A0"/>
            </a:solidFill>
            <a:prstDash val="solid"/>
            <a:miter lim="800000"/>
            <a:headEnd type="arrow" w="med" len="med"/>
            <a:tailEnd type="arrow" w="med" len="med"/>
          </a:ln>
          <a:effectLst/>
        </p:spPr>
      </p:cxnSp>
      <p:sp>
        <p:nvSpPr>
          <p:cNvPr id="99" name="Rounded Rectangular Callout 98"/>
          <p:cNvSpPr/>
          <p:nvPr/>
        </p:nvSpPr>
        <p:spPr>
          <a:xfrm>
            <a:off x="7109999" y="800946"/>
            <a:ext cx="1183369" cy="550213"/>
          </a:xfrm>
          <a:prstGeom prst="wedgeRoundRectCallout">
            <a:avLst>
              <a:gd name="adj1" fmla="val -54205"/>
              <a:gd name="adj2" fmla="val 76786"/>
              <a:gd name="adj3" fmla="val 16667"/>
            </a:avLst>
          </a:prstGeom>
          <a:ln/>
        </p:spPr>
        <p:style>
          <a:lnRef idx="2">
            <a:schemeClr val="dk1"/>
          </a:lnRef>
          <a:fillRef idx="1">
            <a:schemeClr val="lt1"/>
          </a:fillRef>
          <a:effectRef idx="0">
            <a:schemeClr val="dk1"/>
          </a:effectRef>
          <a:fontRef idx="minor">
            <a:schemeClr val="dk1"/>
          </a:fontRef>
        </p:style>
        <p:txBody>
          <a:bodyPr lIns="0" tIns="0" rIns="0" bIns="0" rtlCol="0" anchor="ctr"/>
          <a:lstStyle/>
          <a:p>
            <a:pPr algn="ctr" defTabSz="292220">
              <a:buClrTx/>
              <a:defRPr/>
            </a:pPr>
            <a:r>
              <a:rPr lang="en-AU" sz="900" dirty="0">
                <a:solidFill>
                  <a:prstClr val="black"/>
                </a:solidFill>
                <a:latin typeface="Calibri" panose="020F0502020204030204"/>
                <a:cs typeface="Calibri" panose="020F0502020204030204" pitchFamily="34" charset="0"/>
              </a:rPr>
              <a:t>Generates Bill</a:t>
            </a:r>
          </a:p>
        </p:txBody>
      </p:sp>
      <p:sp>
        <p:nvSpPr>
          <p:cNvPr id="100" name="Rounded Rectangular Callout 99"/>
          <p:cNvSpPr/>
          <p:nvPr/>
        </p:nvSpPr>
        <p:spPr>
          <a:xfrm>
            <a:off x="3432435" y="1801018"/>
            <a:ext cx="1183369" cy="550213"/>
          </a:xfrm>
          <a:prstGeom prst="wedgeRoundRectCallout">
            <a:avLst>
              <a:gd name="adj1" fmla="val 24395"/>
              <a:gd name="adj2" fmla="val 118215"/>
              <a:gd name="adj3" fmla="val 16667"/>
            </a:avLst>
          </a:prstGeom>
          <a:ln/>
        </p:spPr>
        <p:style>
          <a:lnRef idx="2">
            <a:schemeClr val="dk1"/>
          </a:lnRef>
          <a:fillRef idx="1">
            <a:schemeClr val="lt1"/>
          </a:fillRef>
          <a:effectRef idx="0">
            <a:schemeClr val="dk1"/>
          </a:effectRef>
          <a:fontRef idx="minor">
            <a:schemeClr val="dk1"/>
          </a:fontRef>
        </p:style>
        <p:txBody>
          <a:bodyPr lIns="0" tIns="0" rIns="0" bIns="0" rtlCol="0" anchor="ctr"/>
          <a:lstStyle/>
          <a:p>
            <a:pPr algn="ctr" defTabSz="292220">
              <a:buClrTx/>
              <a:defRPr/>
            </a:pPr>
            <a:r>
              <a:rPr lang="en-AU" sz="900" dirty="0">
                <a:solidFill>
                  <a:prstClr val="black"/>
                </a:solidFill>
                <a:latin typeface="Calibri" panose="020F0502020204030204"/>
                <a:cs typeface="Calibri" panose="020F0502020204030204" pitchFamily="34" charset="0"/>
              </a:rPr>
              <a:t>Collects Data and Manages Networks</a:t>
            </a:r>
          </a:p>
        </p:txBody>
      </p:sp>
      <p:cxnSp>
        <p:nvCxnSpPr>
          <p:cNvPr id="101" name="Straight Connector 100"/>
          <p:cNvCxnSpPr/>
          <p:nvPr/>
        </p:nvCxnSpPr>
        <p:spPr>
          <a:xfrm flipV="1">
            <a:off x="5793151" y="1558415"/>
            <a:ext cx="739259" cy="253641"/>
          </a:xfrm>
          <a:prstGeom prst="line">
            <a:avLst/>
          </a:prstGeom>
          <a:noFill/>
          <a:ln w="28575" cap="flat" cmpd="sng" algn="ctr">
            <a:solidFill>
              <a:sysClr val="window" lastClr="FFFFFF">
                <a:lumMod val="50000"/>
              </a:sysClr>
            </a:solidFill>
            <a:prstDash val="solid"/>
            <a:miter lim="800000"/>
            <a:headEnd type="none" w="med" len="med"/>
            <a:tailEnd type="arrow" w="med" len="med"/>
          </a:ln>
          <a:effectLst/>
        </p:spPr>
      </p:cxnSp>
      <p:cxnSp>
        <p:nvCxnSpPr>
          <p:cNvPr id="102" name="Straight Connector 101"/>
          <p:cNvCxnSpPr/>
          <p:nvPr/>
        </p:nvCxnSpPr>
        <p:spPr>
          <a:xfrm>
            <a:off x="5848588" y="2108777"/>
            <a:ext cx="654134" cy="231922"/>
          </a:xfrm>
          <a:prstGeom prst="line">
            <a:avLst/>
          </a:prstGeom>
          <a:noFill/>
          <a:ln w="28575" cap="flat" cmpd="sng" algn="ctr">
            <a:solidFill>
              <a:sysClr val="window" lastClr="FFFFFF">
                <a:lumMod val="50000"/>
              </a:sysClr>
            </a:solidFill>
            <a:prstDash val="solid"/>
            <a:miter lim="800000"/>
            <a:headEnd type="none" w="med" len="med"/>
            <a:tailEnd type="arrow" w="med" len="med"/>
          </a:ln>
          <a:effectLst/>
        </p:spPr>
      </p:cxnSp>
      <p:pic>
        <p:nvPicPr>
          <p:cNvPr id="103" name="Picture 10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67108" y="4187766"/>
            <a:ext cx="486153" cy="500998"/>
          </a:xfrm>
          <a:prstGeom prst="rect">
            <a:avLst/>
          </a:prstGeom>
        </p:spPr>
      </p:pic>
      <p:pic>
        <p:nvPicPr>
          <p:cNvPr id="104" name="Picture 10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67108" y="3116415"/>
            <a:ext cx="486153" cy="500998"/>
          </a:xfrm>
          <a:prstGeom prst="rect">
            <a:avLst/>
          </a:prstGeom>
        </p:spPr>
      </p:pic>
      <p:pic>
        <p:nvPicPr>
          <p:cNvPr id="105" name="Picture 10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67108" y="1728491"/>
            <a:ext cx="486153" cy="500998"/>
          </a:xfrm>
          <a:prstGeom prst="rect">
            <a:avLst/>
          </a:prstGeom>
        </p:spPr>
      </p:pic>
      <p:pic>
        <p:nvPicPr>
          <p:cNvPr id="106" name="Picture 105"/>
          <p:cNvPicPr>
            <a:picLocks noChangeAspect="1"/>
          </p:cNvPicPr>
          <p:nvPr/>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tretch>
            <a:fillRect/>
          </a:stretch>
        </p:blipFill>
        <p:spPr>
          <a:xfrm>
            <a:off x="6602937" y="2187623"/>
            <a:ext cx="441830" cy="455321"/>
          </a:xfrm>
          <a:prstGeom prst="rect">
            <a:avLst/>
          </a:prstGeom>
        </p:spPr>
      </p:pic>
      <p:sp>
        <p:nvSpPr>
          <p:cNvPr id="107" name="Rounded Rectangular Callout 106"/>
          <p:cNvSpPr/>
          <p:nvPr/>
        </p:nvSpPr>
        <p:spPr>
          <a:xfrm>
            <a:off x="4927845" y="890015"/>
            <a:ext cx="1183369" cy="550213"/>
          </a:xfrm>
          <a:prstGeom prst="wedgeRoundRectCallout">
            <a:avLst>
              <a:gd name="adj1" fmla="val 2106"/>
              <a:gd name="adj2" fmla="val 104231"/>
              <a:gd name="adj3" fmla="val 16667"/>
            </a:avLst>
          </a:prstGeom>
          <a:ln/>
        </p:spPr>
        <p:style>
          <a:lnRef idx="2">
            <a:schemeClr val="dk1"/>
          </a:lnRef>
          <a:fillRef idx="1">
            <a:schemeClr val="lt1"/>
          </a:fillRef>
          <a:effectRef idx="0">
            <a:schemeClr val="dk1"/>
          </a:effectRef>
          <a:fontRef idx="minor">
            <a:schemeClr val="dk1"/>
          </a:fontRef>
        </p:style>
        <p:txBody>
          <a:bodyPr lIns="0" tIns="0" rIns="0" bIns="0" rtlCol="0" anchor="ctr"/>
          <a:lstStyle/>
          <a:p>
            <a:pPr algn="ctr" defTabSz="292220">
              <a:buClrTx/>
              <a:defRPr/>
            </a:pPr>
            <a:r>
              <a:rPr lang="en-AU" sz="900" dirty="0">
                <a:solidFill>
                  <a:prstClr val="black"/>
                </a:solidFill>
                <a:latin typeface="Calibri" panose="020F0502020204030204"/>
                <a:cs typeface="Calibri" panose="020F0502020204030204" pitchFamily="34" charset="0"/>
              </a:rPr>
              <a:t>Validates and stores usage data</a:t>
            </a:r>
          </a:p>
        </p:txBody>
      </p:sp>
      <p:sp>
        <p:nvSpPr>
          <p:cNvPr id="108" name="Rounded Rectangular Callout 107"/>
          <p:cNvSpPr/>
          <p:nvPr/>
        </p:nvSpPr>
        <p:spPr>
          <a:xfrm>
            <a:off x="7583704" y="2433983"/>
            <a:ext cx="1271333" cy="656361"/>
          </a:xfrm>
          <a:prstGeom prst="wedgeRoundRectCallout">
            <a:avLst>
              <a:gd name="adj1" fmla="val -93669"/>
              <a:gd name="adj2" fmla="val -40468"/>
              <a:gd name="adj3" fmla="val 16667"/>
            </a:avLst>
          </a:prstGeom>
          <a:ln/>
        </p:spPr>
        <p:style>
          <a:lnRef idx="2">
            <a:schemeClr val="dk1"/>
          </a:lnRef>
          <a:fillRef idx="1">
            <a:schemeClr val="lt1"/>
          </a:fillRef>
          <a:effectRef idx="0">
            <a:schemeClr val="dk1"/>
          </a:effectRef>
          <a:fontRef idx="minor">
            <a:schemeClr val="dk1"/>
          </a:fontRef>
        </p:style>
        <p:txBody>
          <a:bodyPr lIns="0" tIns="0" rIns="0" bIns="0" rtlCol="0" anchor="ctr"/>
          <a:lstStyle/>
          <a:p>
            <a:pPr algn="ctr" defTabSz="292220">
              <a:buClrTx/>
              <a:defRPr/>
            </a:pPr>
            <a:r>
              <a:rPr lang="en-AU" sz="900" dirty="0">
                <a:solidFill>
                  <a:prstClr val="black"/>
                </a:solidFill>
                <a:latin typeface="Calibri" panose="020F0502020204030204"/>
                <a:cs typeface="Calibri" panose="020F0502020204030204" pitchFamily="34" charset="0"/>
              </a:rPr>
              <a:t>Digital self service and proactive communications</a:t>
            </a:r>
          </a:p>
        </p:txBody>
      </p:sp>
      <p:sp>
        <p:nvSpPr>
          <p:cNvPr id="109" name="Rounded Rectangular Callout 108"/>
          <p:cNvSpPr/>
          <p:nvPr/>
        </p:nvSpPr>
        <p:spPr>
          <a:xfrm>
            <a:off x="7405580" y="3419274"/>
            <a:ext cx="1349244" cy="375872"/>
          </a:xfrm>
          <a:prstGeom prst="wedgeRoundRectCallout">
            <a:avLst>
              <a:gd name="adj1" fmla="val -74853"/>
              <a:gd name="adj2" fmla="val -49754"/>
              <a:gd name="adj3" fmla="val 16667"/>
            </a:avLst>
          </a:prstGeom>
          <a:ln/>
        </p:spPr>
        <p:style>
          <a:lnRef idx="2">
            <a:schemeClr val="dk1"/>
          </a:lnRef>
          <a:fillRef idx="1">
            <a:schemeClr val="lt1"/>
          </a:fillRef>
          <a:effectRef idx="0">
            <a:schemeClr val="dk1"/>
          </a:effectRef>
          <a:fontRef idx="minor">
            <a:schemeClr val="dk1"/>
          </a:fontRef>
        </p:style>
        <p:txBody>
          <a:bodyPr lIns="0" tIns="0" rIns="0" bIns="0" rtlCol="0" anchor="ctr"/>
          <a:lstStyle/>
          <a:p>
            <a:pPr algn="ctr" defTabSz="292220">
              <a:buClrTx/>
              <a:defRPr/>
            </a:pPr>
            <a:r>
              <a:rPr lang="en-AU" sz="900" dirty="0">
                <a:solidFill>
                  <a:prstClr val="black"/>
                </a:solidFill>
                <a:latin typeface="Calibri" panose="020F0502020204030204"/>
                <a:cs typeface="Calibri" panose="020F0502020204030204" pitchFamily="34" charset="0"/>
              </a:rPr>
              <a:t>Asset Planning</a:t>
            </a:r>
          </a:p>
        </p:txBody>
      </p:sp>
      <p:sp>
        <p:nvSpPr>
          <p:cNvPr id="110" name="Rounded Rectangular Callout 109"/>
          <p:cNvSpPr/>
          <p:nvPr/>
        </p:nvSpPr>
        <p:spPr>
          <a:xfrm>
            <a:off x="7468833" y="4067614"/>
            <a:ext cx="1349244" cy="656361"/>
          </a:xfrm>
          <a:prstGeom prst="wedgeRoundRectCallout">
            <a:avLst>
              <a:gd name="adj1" fmla="val -77206"/>
              <a:gd name="adj2" fmla="val 558"/>
              <a:gd name="adj3" fmla="val 16667"/>
            </a:avLst>
          </a:prstGeom>
          <a:ln/>
        </p:spPr>
        <p:style>
          <a:lnRef idx="2">
            <a:schemeClr val="dk1"/>
          </a:lnRef>
          <a:fillRef idx="1">
            <a:schemeClr val="lt1"/>
          </a:fillRef>
          <a:effectRef idx="0">
            <a:schemeClr val="dk1"/>
          </a:effectRef>
          <a:fontRef idx="minor">
            <a:schemeClr val="dk1"/>
          </a:fontRef>
        </p:style>
        <p:txBody>
          <a:bodyPr lIns="0" tIns="0" rIns="0" bIns="0" rtlCol="0" anchor="ctr"/>
          <a:lstStyle/>
          <a:p>
            <a:pPr algn="ctr" defTabSz="292220">
              <a:buClrTx/>
              <a:defRPr/>
            </a:pPr>
            <a:r>
              <a:rPr lang="en-AU" sz="900" dirty="0">
                <a:solidFill>
                  <a:prstClr val="black"/>
                </a:solidFill>
                <a:latin typeface="Calibri" panose="020F0502020204030204"/>
                <a:cs typeface="Calibri" panose="020F0502020204030204" pitchFamily="34" charset="0"/>
              </a:rPr>
              <a:t>Real time network operations and management</a:t>
            </a:r>
          </a:p>
        </p:txBody>
      </p:sp>
      <p:pic>
        <p:nvPicPr>
          <p:cNvPr id="111" name="Picture 2" descr="C:\Users\nbryden\Downloads\email19.png"/>
          <p:cNvPicPr>
            <a:picLocks noChangeAspect="1" noChangeArrowheads="1"/>
          </p:cNvPicPr>
          <p:nvPr/>
        </p:nvPicPr>
        <p:blipFill>
          <a:blip r:embed="rId14">
            <a:duotone>
              <a:srgbClr val="0082BB">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7676238" y="1686011"/>
            <a:ext cx="254651" cy="252091"/>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3" descr="C:\Users\nbryden\Downloads\phone399.png"/>
          <p:cNvPicPr>
            <a:picLocks noChangeAspect="1" noChangeArrowheads="1"/>
          </p:cNvPicPr>
          <p:nvPr/>
        </p:nvPicPr>
        <p:blipFill>
          <a:blip r:embed="rId15">
            <a:duotone>
              <a:srgbClr val="0082BB">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7608772" y="1931979"/>
            <a:ext cx="389582" cy="389582"/>
          </a:xfrm>
          <a:prstGeom prst="rect">
            <a:avLst/>
          </a:prstGeom>
          <a:noFill/>
          <a:extLst>
            <a:ext uri="{909E8E84-426E-40DD-AFC4-6F175D3DCCD1}">
              <a14:hiddenFill xmlns:a14="http://schemas.microsoft.com/office/drawing/2010/main">
                <a:solidFill>
                  <a:srgbClr val="FFFFFF"/>
                </a:solidFill>
              </a14:hiddenFill>
            </a:ext>
          </a:extLst>
        </p:spPr>
      </p:pic>
      <p:cxnSp>
        <p:nvCxnSpPr>
          <p:cNvPr id="113" name="Straight Connector 112"/>
          <p:cNvCxnSpPr/>
          <p:nvPr/>
        </p:nvCxnSpPr>
        <p:spPr>
          <a:xfrm>
            <a:off x="5844209" y="3341556"/>
            <a:ext cx="723036" cy="0"/>
          </a:xfrm>
          <a:prstGeom prst="line">
            <a:avLst/>
          </a:prstGeom>
          <a:noFill/>
          <a:ln w="28575" cap="flat" cmpd="sng" algn="ctr">
            <a:solidFill>
              <a:srgbClr val="00B050"/>
            </a:solidFill>
            <a:prstDash val="solid"/>
            <a:miter lim="800000"/>
            <a:headEnd type="arrow" w="med" len="med"/>
            <a:tailEnd type="arrow" w="med" len="med"/>
          </a:ln>
          <a:effectLst/>
        </p:spPr>
      </p:cxnSp>
      <p:pic>
        <p:nvPicPr>
          <p:cNvPr id="114" name="Picture 1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8599" y="2523485"/>
            <a:ext cx="433030" cy="433030"/>
          </a:xfrm>
          <a:prstGeom prst="rect">
            <a:avLst/>
          </a:prstGeom>
        </p:spPr>
      </p:pic>
      <p:sp>
        <p:nvSpPr>
          <p:cNvPr id="115" name="TextBox 114"/>
          <p:cNvSpPr txBox="1"/>
          <p:nvPr/>
        </p:nvSpPr>
        <p:spPr>
          <a:xfrm>
            <a:off x="-2298" y="3001287"/>
            <a:ext cx="780920" cy="369332"/>
          </a:xfrm>
          <a:prstGeom prst="rect">
            <a:avLst/>
          </a:prstGeom>
          <a:noFill/>
        </p:spPr>
        <p:txBody>
          <a:bodyPr wrap="square" rtlCol="0">
            <a:spAutoFit/>
          </a:bodyPr>
          <a:lstStyle/>
          <a:p>
            <a:pPr algn="ctr" defTabSz="685800">
              <a:buClrTx/>
            </a:pPr>
            <a:r>
              <a:rPr lang="en-AU" sz="900" kern="1200" dirty="0">
                <a:solidFill>
                  <a:srgbClr val="70AD47"/>
                </a:solidFill>
                <a:latin typeface="Calibri" panose="020F0502020204030204"/>
                <a:ea typeface="+mn-ea"/>
                <a:cs typeface="Calibri" panose="020F0502020204030204" pitchFamily="34" charset="0"/>
              </a:rPr>
              <a:t>Install</a:t>
            </a:r>
          </a:p>
          <a:p>
            <a:pPr algn="ctr" defTabSz="685800">
              <a:buClrTx/>
            </a:pPr>
            <a:r>
              <a:rPr lang="en-AU" sz="900" kern="1200" dirty="0">
                <a:solidFill>
                  <a:srgbClr val="70AD47"/>
                </a:solidFill>
                <a:latin typeface="Calibri" panose="020F0502020204030204"/>
                <a:ea typeface="+mn-ea"/>
                <a:cs typeface="Calibri" panose="020F0502020204030204" pitchFamily="34" charset="0"/>
              </a:rPr>
              <a:t>Commission</a:t>
            </a:r>
          </a:p>
        </p:txBody>
      </p:sp>
      <p:cxnSp>
        <p:nvCxnSpPr>
          <p:cNvPr id="116" name="Straight Connector 115"/>
          <p:cNvCxnSpPr/>
          <p:nvPr/>
        </p:nvCxnSpPr>
        <p:spPr>
          <a:xfrm>
            <a:off x="637560" y="2881540"/>
            <a:ext cx="347065" cy="156449"/>
          </a:xfrm>
          <a:prstGeom prst="line">
            <a:avLst/>
          </a:prstGeom>
          <a:noFill/>
          <a:ln w="28575" cap="flat" cmpd="sng" algn="ctr">
            <a:solidFill>
              <a:srgbClr val="7030A0"/>
            </a:solidFill>
            <a:prstDash val="solid"/>
            <a:miter lim="800000"/>
            <a:headEnd type="arrow" w="med" len="med"/>
            <a:tailEnd type="arrow" w="med" len="med"/>
          </a:ln>
          <a:effectLst/>
        </p:spPr>
      </p:cxnSp>
      <p:cxnSp>
        <p:nvCxnSpPr>
          <p:cNvPr id="117" name="Straight Connector 116"/>
          <p:cNvCxnSpPr/>
          <p:nvPr/>
        </p:nvCxnSpPr>
        <p:spPr>
          <a:xfrm flipV="1">
            <a:off x="659735" y="2425346"/>
            <a:ext cx="374296" cy="253300"/>
          </a:xfrm>
          <a:prstGeom prst="line">
            <a:avLst/>
          </a:prstGeom>
          <a:noFill/>
          <a:ln w="28575" cap="flat" cmpd="sng" algn="ctr">
            <a:solidFill>
              <a:srgbClr val="7030A0"/>
            </a:solidFill>
            <a:prstDash val="solid"/>
            <a:miter lim="800000"/>
            <a:headEnd type="arrow" w="med" len="med"/>
            <a:tailEnd type="arrow" w="med" len="med"/>
          </a:ln>
          <a:effectLst/>
        </p:spPr>
      </p:cxnSp>
    </p:spTree>
    <p:extLst>
      <p:ext uri="{BB962C8B-B14F-4D97-AF65-F5344CB8AC3E}">
        <p14:creationId xmlns:p14="http://schemas.microsoft.com/office/powerpoint/2010/main" val="3720531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065F547B-D564-C73A-92C3-CF77419995AE}"/>
              </a:ext>
            </a:extLst>
          </p:cNvPr>
          <p:cNvSpPr txBox="1">
            <a:spLocks/>
          </p:cNvSpPr>
          <p:nvPr/>
        </p:nvSpPr>
        <p:spPr>
          <a:xfrm>
            <a:off x="456375" y="1"/>
            <a:ext cx="8533166" cy="33381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buClrTx/>
            </a:pPr>
            <a:r>
              <a:rPr lang="en-AU" sz="2700" b="1" dirty="0">
                <a:solidFill>
                  <a:srgbClr val="5B9BD5"/>
                </a:solidFill>
                <a:latin typeface="Calibri Light" panose="020F0302020204030204"/>
              </a:rPr>
              <a:t>IoT Case Study : Network leak detection at scale</a:t>
            </a:r>
          </a:p>
        </p:txBody>
      </p:sp>
      <p:pic>
        <p:nvPicPr>
          <p:cNvPr id="3" name="Picture 2">
            <a:extLst>
              <a:ext uri="{FF2B5EF4-FFF2-40B4-BE49-F238E27FC236}">
                <a16:creationId xmlns:a16="http://schemas.microsoft.com/office/drawing/2014/main" id="{DAC20D5D-EFBA-9369-4AEA-4378276CA94D}"/>
              </a:ext>
            </a:extLst>
          </p:cNvPr>
          <p:cNvPicPr>
            <a:picLocks noChangeAspect="1"/>
          </p:cNvPicPr>
          <p:nvPr/>
        </p:nvPicPr>
        <p:blipFill>
          <a:blip r:embed="rId3"/>
          <a:stretch>
            <a:fillRect/>
          </a:stretch>
        </p:blipFill>
        <p:spPr>
          <a:xfrm>
            <a:off x="1001451" y="790529"/>
            <a:ext cx="1785538" cy="1988022"/>
          </a:xfrm>
          <a:prstGeom prst="rect">
            <a:avLst/>
          </a:prstGeom>
        </p:spPr>
      </p:pic>
      <p:pic>
        <p:nvPicPr>
          <p:cNvPr id="4" name="Picture 3">
            <a:extLst>
              <a:ext uri="{FF2B5EF4-FFF2-40B4-BE49-F238E27FC236}">
                <a16:creationId xmlns:a16="http://schemas.microsoft.com/office/drawing/2014/main" id="{4C62120F-4BB1-EE3A-C090-E87DB1D8C091}"/>
              </a:ext>
            </a:extLst>
          </p:cNvPr>
          <p:cNvPicPr>
            <a:picLocks noChangeAspect="1"/>
          </p:cNvPicPr>
          <p:nvPr/>
        </p:nvPicPr>
        <p:blipFill>
          <a:blip r:embed="rId4"/>
          <a:stretch>
            <a:fillRect/>
          </a:stretch>
        </p:blipFill>
        <p:spPr>
          <a:xfrm>
            <a:off x="3021730" y="670756"/>
            <a:ext cx="3811883" cy="2074194"/>
          </a:xfrm>
          <a:prstGeom prst="rect">
            <a:avLst/>
          </a:prstGeom>
        </p:spPr>
      </p:pic>
      <p:pic>
        <p:nvPicPr>
          <p:cNvPr id="6" name="Picture 5">
            <a:extLst>
              <a:ext uri="{FF2B5EF4-FFF2-40B4-BE49-F238E27FC236}">
                <a16:creationId xmlns:a16="http://schemas.microsoft.com/office/drawing/2014/main" id="{8E5CDD1F-027B-8D0E-35DC-C37AC07BAFFA}"/>
              </a:ext>
            </a:extLst>
          </p:cNvPr>
          <p:cNvPicPr>
            <a:picLocks noChangeAspect="1"/>
          </p:cNvPicPr>
          <p:nvPr/>
        </p:nvPicPr>
        <p:blipFill>
          <a:blip r:embed="rId5"/>
          <a:stretch>
            <a:fillRect/>
          </a:stretch>
        </p:blipFill>
        <p:spPr>
          <a:xfrm>
            <a:off x="938557" y="2938807"/>
            <a:ext cx="4972783" cy="2163539"/>
          </a:xfrm>
          <a:prstGeom prst="rect">
            <a:avLst/>
          </a:prstGeom>
        </p:spPr>
      </p:pic>
      <p:sp>
        <p:nvSpPr>
          <p:cNvPr id="7" name="TextBox 6">
            <a:extLst>
              <a:ext uri="{FF2B5EF4-FFF2-40B4-BE49-F238E27FC236}">
                <a16:creationId xmlns:a16="http://schemas.microsoft.com/office/drawing/2014/main" id="{3F540886-4BAA-8A7D-888E-27DF9E4524F3}"/>
              </a:ext>
            </a:extLst>
          </p:cNvPr>
          <p:cNvSpPr txBox="1"/>
          <p:nvPr/>
        </p:nvSpPr>
        <p:spPr>
          <a:xfrm>
            <a:off x="6113872" y="2874316"/>
            <a:ext cx="1784498" cy="715581"/>
          </a:xfrm>
          <a:prstGeom prst="rect">
            <a:avLst/>
          </a:prstGeom>
          <a:noFill/>
        </p:spPr>
        <p:txBody>
          <a:bodyPr wrap="square" rtlCol="0">
            <a:spAutoFit/>
          </a:bodyPr>
          <a:lstStyle/>
          <a:p>
            <a:pPr defTabSz="685800">
              <a:buClrTx/>
            </a:pPr>
            <a:r>
              <a:rPr lang="en-AU" sz="1350" kern="1200" dirty="0">
                <a:solidFill>
                  <a:prstClr val="black"/>
                </a:solidFill>
                <a:latin typeface="Calibri" panose="020F0502020204030204"/>
                <a:ea typeface="+mn-ea"/>
                <a:cs typeface="+mn-cs"/>
              </a:rPr>
              <a:t>..Meters </a:t>
            </a:r>
            <a:r>
              <a:rPr lang="en-AU" sz="1350" b="1" kern="1200" dirty="0">
                <a:solidFill>
                  <a:prstClr val="black"/>
                </a:solidFill>
                <a:latin typeface="Calibri" panose="020F0502020204030204"/>
                <a:ea typeface="+mn-ea"/>
                <a:cs typeface="+mn-cs"/>
              </a:rPr>
              <a:t>‘listen’ </a:t>
            </a:r>
            <a:r>
              <a:rPr lang="en-AU" sz="1350" kern="1200" dirty="0">
                <a:solidFill>
                  <a:prstClr val="black"/>
                </a:solidFill>
                <a:latin typeface="Calibri" panose="020F0502020204030204"/>
                <a:ea typeface="+mn-ea"/>
                <a:cs typeface="+mn-cs"/>
              </a:rPr>
              <a:t>for leaks each morning between 12am – 2am</a:t>
            </a:r>
            <a:endParaRPr lang="en-AU" sz="1350" b="1" kern="1200" dirty="0">
              <a:solidFill>
                <a:prstClr val="black"/>
              </a:solidFill>
              <a:latin typeface="Calibri" panose="020F0502020204030204"/>
              <a:ea typeface="+mn-ea"/>
              <a:cs typeface="+mn-cs"/>
            </a:endParaRPr>
          </a:p>
        </p:txBody>
      </p:sp>
      <p:sp>
        <p:nvSpPr>
          <p:cNvPr id="5" name="TextBox 4">
            <a:extLst>
              <a:ext uri="{FF2B5EF4-FFF2-40B4-BE49-F238E27FC236}">
                <a16:creationId xmlns:a16="http://schemas.microsoft.com/office/drawing/2014/main" id="{9BDA2946-CABF-D436-174F-37B70BC9E4D6}"/>
              </a:ext>
            </a:extLst>
          </p:cNvPr>
          <p:cNvSpPr txBox="1"/>
          <p:nvPr/>
        </p:nvSpPr>
        <p:spPr>
          <a:xfrm>
            <a:off x="6113872" y="3719343"/>
            <a:ext cx="1784498" cy="1131079"/>
          </a:xfrm>
          <a:prstGeom prst="rect">
            <a:avLst/>
          </a:prstGeom>
          <a:noFill/>
        </p:spPr>
        <p:txBody>
          <a:bodyPr wrap="square" rtlCol="0">
            <a:spAutoFit/>
          </a:bodyPr>
          <a:lstStyle/>
          <a:p>
            <a:pPr defTabSz="685800">
              <a:buClrTx/>
            </a:pPr>
            <a:r>
              <a:rPr lang="en-AU" sz="1350" kern="1200" dirty="0">
                <a:solidFill>
                  <a:prstClr val="black"/>
                </a:solidFill>
                <a:latin typeface="Calibri" panose="020F0502020204030204"/>
                <a:ea typeface="+mn-ea"/>
                <a:cs typeface="+mn-cs"/>
              </a:rPr>
              <a:t>..Meter determines if vibration is due to customer consumption OR </a:t>
            </a:r>
            <a:r>
              <a:rPr lang="en-AU" sz="1350" b="1" kern="1200" dirty="0">
                <a:solidFill>
                  <a:prstClr val="black"/>
                </a:solidFill>
                <a:latin typeface="Calibri" panose="020F0502020204030204"/>
                <a:ea typeface="+mn-ea"/>
                <a:cs typeface="+mn-cs"/>
              </a:rPr>
              <a:t>network side leak</a:t>
            </a:r>
          </a:p>
        </p:txBody>
      </p:sp>
    </p:spTree>
    <p:extLst>
      <p:ext uri="{BB962C8B-B14F-4D97-AF65-F5344CB8AC3E}">
        <p14:creationId xmlns:p14="http://schemas.microsoft.com/office/powerpoint/2010/main" val="1628167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1A1EDB-3272-F7D8-C3A9-64022F68DAA5}"/>
              </a:ext>
            </a:extLst>
          </p:cNvPr>
          <p:cNvPicPr>
            <a:picLocks noChangeAspect="1"/>
          </p:cNvPicPr>
          <p:nvPr/>
        </p:nvPicPr>
        <p:blipFill>
          <a:blip r:embed="rId2"/>
          <a:stretch>
            <a:fillRect/>
          </a:stretch>
        </p:blipFill>
        <p:spPr>
          <a:xfrm>
            <a:off x="1147165" y="482601"/>
            <a:ext cx="6849671" cy="4178299"/>
          </a:xfrm>
          <a:prstGeom prst="rect">
            <a:avLst/>
          </a:prstGeom>
          <a:ln>
            <a:noFill/>
          </a:ln>
        </p:spPr>
      </p:pic>
      <p:sp>
        <p:nvSpPr>
          <p:cNvPr id="4" name="Rectangle 3">
            <a:extLst>
              <a:ext uri="{FF2B5EF4-FFF2-40B4-BE49-F238E27FC236}">
                <a16:creationId xmlns:a16="http://schemas.microsoft.com/office/drawing/2014/main" id="{DF2B5A8B-7340-4F05-DC75-92C57DBE126E}"/>
              </a:ext>
            </a:extLst>
          </p:cNvPr>
          <p:cNvSpPr/>
          <p:nvPr/>
        </p:nvSpPr>
        <p:spPr>
          <a:xfrm>
            <a:off x="6424863" y="2281188"/>
            <a:ext cx="1241659" cy="462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AU" sz="1350" b="1" kern="1200" dirty="0">
                <a:solidFill>
                  <a:prstClr val="black"/>
                </a:solidFill>
                <a:latin typeface="Calibri" panose="020F0502020204030204"/>
              </a:rPr>
              <a:t>Vibration intensity</a:t>
            </a:r>
          </a:p>
        </p:txBody>
      </p:sp>
      <p:sp>
        <p:nvSpPr>
          <p:cNvPr id="5" name="Title 2">
            <a:extLst>
              <a:ext uri="{FF2B5EF4-FFF2-40B4-BE49-F238E27FC236}">
                <a16:creationId xmlns:a16="http://schemas.microsoft.com/office/drawing/2014/main" id="{C46D5A52-7B1A-0FD4-B831-BDC130116053}"/>
              </a:ext>
            </a:extLst>
          </p:cNvPr>
          <p:cNvSpPr txBox="1">
            <a:spLocks/>
          </p:cNvSpPr>
          <p:nvPr/>
        </p:nvSpPr>
        <p:spPr>
          <a:xfrm>
            <a:off x="1147164" y="1"/>
            <a:ext cx="6402459" cy="33381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buClrTx/>
            </a:pPr>
            <a:r>
              <a:rPr lang="en-AU" sz="2700" b="1" dirty="0">
                <a:solidFill>
                  <a:srgbClr val="5B9BD5"/>
                </a:solidFill>
                <a:latin typeface="Calibri Light" panose="020F0302020204030204"/>
              </a:rPr>
              <a:t>Heatmap visualisation – leakage ‘hot spots’</a:t>
            </a:r>
          </a:p>
        </p:txBody>
      </p:sp>
    </p:spTree>
    <p:extLst>
      <p:ext uri="{BB962C8B-B14F-4D97-AF65-F5344CB8AC3E}">
        <p14:creationId xmlns:p14="http://schemas.microsoft.com/office/powerpoint/2010/main" val="33941472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outdoor, stone&#10;&#10;Description automatically generated">
            <a:extLst>
              <a:ext uri="{FF2B5EF4-FFF2-40B4-BE49-F238E27FC236}">
                <a16:creationId xmlns:a16="http://schemas.microsoft.com/office/drawing/2014/main" id="{7084481B-A1C8-61D3-5EEC-2D2B311460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714180" y="3458004"/>
            <a:ext cx="1888730" cy="1416548"/>
          </a:xfrm>
          <a:prstGeom prst="rect">
            <a:avLst/>
          </a:prstGeom>
        </p:spPr>
      </p:pic>
      <p:grpSp>
        <p:nvGrpSpPr>
          <p:cNvPr id="16" name="Group 15">
            <a:extLst>
              <a:ext uri="{FF2B5EF4-FFF2-40B4-BE49-F238E27FC236}">
                <a16:creationId xmlns:a16="http://schemas.microsoft.com/office/drawing/2014/main" id="{7D976593-4A07-9626-D47B-8526C062B95E}"/>
              </a:ext>
            </a:extLst>
          </p:cNvPr>
          <p:cNvGrpSpPr/>
          <p:nvPr/>
        </p:nvGrpSpPr>
        <p:grpSpPr>
          <a:xfrm>
            <a:off x="37428" y="3763257"/>
            <a:ext cx="5845308" cy="1347386"/>
            <a:chOff x="4365458" y="4464498"/>
            <a:chExt cx="7391400" cy="1876425"/>
          </a:xfrm>
        </p:grpSpPr>
        <p:pic>
          <p:nvPicPr>
            <p:cNvPr id="17" name="Picture 16">
              <a:extLst>
                <a:ext uri="{FF2B5EF4-FFF2-40B4-BE49-F238E27FC236}">
                  <a16:creationId xmlns:a16="http://schemas.microsoft.com/office/drawing/2014/main" id="{EBB15AF5-0D66-5994-BE83-513CCF52722B}"/>
                </a:ext>
              </a:extLst>
            </p:cNvPr>
            <p:cNvPicPr>
              <a:picLocks noChangeAspect="1"/>
            </p:cNvPicPr>
            <p:nvPr/>
          </p:nvPicPr>
          <p:blipFill>
            <a:blip r:embed="rId4"/>
            <a:stretch>
              <a:fillRect/>
            </a:stretch>
          </p:blipFill>
          <p:spPr>
            <a:xfrm>
              <a:off x="4365458" y="4464498"/>
              <a:ext cx="7391400" cy="1876425"/>
            </a:xfrm>
            <a:prstGeom prst="rect">
              <a:avLst/>
            </a:prstGeom>
          </p:spPr>
        </p:pic>
        <p:cxnSp>
          <p:nvCxnSpPr>
            <p:cNvPr id="18" name="Straight Arrow Connector 17">
              <a:extLst>
                <a:ext uri="{FF2B5EF4-FFF2-40B4-BE49-F238E27FC236}">
                  <a16:creationId xmlns:a16="http://schemas.microsoft.com/office/drawing/2014/main" id="{5894F11A-22AA-4B4E-44C5-78775F41D4A3}"/>
                </a:ext>
              </a:extLst>
            </p:cNvPr>
            <p:cNvCxnSpPr>
              <a:cxnSpLocks/>
            </p:cNvCxnSpPr>
            <p:nvPr/>
          </p:nvCxnSpPr>
          <p:spPr>
            <a:xfrm flipH="1">
              <a:off x="6187676" y="5483909"/>
              <a:ext cx="300226" cy="493696"/>
            </a:xfrm>
            <a:prstGeom prst="straightConnector1">
              <a:avLst/>
            </a:prstGeom>
            <a:ln>
              <a:solidFill>
                <a:srgbClr val="FF0000"/>
              </a:solidFill>
              <a:tailEnd type="triangle"/>
            </a:ln>
          </p:spPr>
          <p:style>
            <a:lnRef idx="1">
              <a:schemeClr val="accent4"/>
            </a:lnRef>
            <a:fillRef idx="0">
              <a:schemeClr val="accent4"/>
            </a:fillRef>
            <a:effectRef idx="0">
              <a:schemeClr val="accent4"/>
            </a:effectRef>
            <a:fontRef idx="minor">
              <a:schemeClr val="tx1"/>
            </a:fontRef>
          </p:style>
        </p:cxnSp>
        <p:sp>
          <p:nvSpPr>
            <p:cNvPr id="19" name="TextBox 18">
              <a:extLst>
                <a:ext uri="{FF2B5EF4-FFF2-40B4-BE49-F238E27FC236}">
                  <a16:creationId xmlns:a16="http://schemas.microsoft.com/office/drawing/2014/main" id="{3CB557C0-03C6-81C1-28CA-6014B4ACB082}"/>
                </a:ext>
              </a:extLst>
            </p:cNvPr>
            <p:cNvSpPr txBox="1">
              <a:spLocks/>
            </p:cNvSpPr>
            <p:nvPr/>
          </p:nvSpPr>
          <p:spPr>
            <a:xfrm>
              <a:off x="5959743" y="5319706"/>
              <a:ext cx="1306130" cy="289320"/>
            </a:xfrm>
            <a:prstGeom prst="rect">
              <a:avLst/>
            </a:prstGeom>
            <a:noFill/>
          </p:spPr>
          <p:txBody>
            <a:bodyPr wrap="square" rtlCol="0">
              <a:spAutoFit/>
            </a:bodyPr>
            <a:lstStyle/>
            <a:p>
              <a:pPr defTabSz="685800">
                <a:buClrTx/>
              </a:pPr>
              <a:r>
                <a:rPr lang="en-AU" sz="750" kern="1200">
                  <a:solidFill>
                    <a:prstClr val="black"/>
                  </a:solidFill>
                  <a:latin typeface="Calibri" panose="020F0502020204030204"/>
                  <a:ea typeface="+mn-ea"/>
                  <a:cs typeface="+mn-cs"/>
                </a:rPr>
                <a:t>Evidence of leak</a:t>
              </a:r>
            </a:p>
          </p:txBody>
        </p:sp>
      </p:grpSp>
      <p:grpSp>
        <p:nvGrpSpPr>
          <p:cNvPr id="20" name="Group 19">
            <a:extLst>
              <a:ext uri="{FF2B5EF4-FFF2-40B4-BE49-F238E27FC236}">
                <a16:creationId xmlns:a16="http://schemas.microsoft.com/office/drawing/2014/main" id="{C07EB564-1B82-A38A-3318-5E29905C142D}"/>
              </a:ext>
            </a:extLst>
          </p:cNvPr>
          <p:cNvGrpSpPr/>
          <p:nvPr/>
        </p:nvGrpSpPr>
        <p:grpSpPr>
          <a:xfrm>
            <a:off x="-3546" y="592665"/>
            <a:ext cx="3971568" cy="2773484"/>
            <a:chOff x="672535" y="3971086"/>
            <a:chExt cx="4515853" cy="2775368"/>
          </a:xfrm>
        </p:grpSpPr>
        <p:pic>
          <p:nvPicPr>
            <p:cNvPr id="21" name="Picture 20">
              <a:extLst>
                <a:ext uri="{FF2B5EF4-FFF2-40B4-BE49-F238E27FC236}">
                  <a16:creationId xmlns:a16="http://schemas.microsoft.com/office/drawing/2014/main" id="{CB3602C5-B4F2-DE0B-AB36-DF887D64E949}"/>
                </a:ext>
              </a:extLst>
            </p:cNvPr>
            <p:cNvPicPr>
              <a:picLocks noChangeAspect="1"/>
            </p:cNvPicPr>
            <p:nvPr/>
          </p:nvPicPr>
          <p:blipFill>
            <a:blip r:embed="rId5"/>
            <a:stretch>
              <a:fillRect/>
            </a:stretch>
          </p:blipFill>
          <p:spPr>
            <a:xfrm>
              <a:off x="672535" y="3971086"/>
              <a:ext cx="4515853" cy="2775368"/>
            </a:xfrm>
            <a:prstGeom prst="rect">
              <a:avLst/>
            </a:prstGeom>
          </p:spPr>
        </p:pic>
        <p:sp>
          <p:nvSpPr>
            <p:cNvPr id="22" name="Oval 21">
              <a:extLst>
                <a:ext uri="{FF2B5EF4-FFF2-40B4-BE49-F238E27FC236}">
                  <a16:creationId xmlns:a16="http://schemas.microsoft.com/office/drawing/2014/main" id="{F7CE3833-4AB0-1A10-4735-52EAD60A3DE2}"/>
                </a:ext>
              </a:extLst>
            </p:cNvPr>
            <p:cNvSpPr/>
            <p:nvPr/>
          </p:nvSpPr>
          <p:spPr>
            <a:xfrm rot="19293046">
              <a:off x="1856930" y="4886473"/>
              <a:ext cx="1941638" cy="825153"/>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AU" sz="1350" kern="1200">
                <a:solidFill>
                  <a:prstClr val="white"/>
                </a:solidFill>
                <a:latin typeface="Calibri" panose="020F0502020204030204"/>
              </a:endParaRPr>
            </a:p>
          </p:txBody>
        </p:sp>
        <p:sp>
          <p:nvSpPr>
            <p:cNvPr id="23" name="TextBox 22">
              <a:extLst>
                <a:ext uri="{FF2B5EF4-FFF2-40B4-BE49-F238E27FC236}">
                  <a16:creationId xmlns:a16="http://schemas.microsoft.com/office/drawing/2014/main" id="{317DA68B-7745-36E0-0648-427C8C27A394}"/>
                </a:ext>
              </a:extLst>
            </p:cNvPr>
            <p:cNvSpPr txBox="1"/>
            <p:nvPr/>
          </p:nvSpPr>
          <p:spPr>
            <a:xfrm>
              <a:off x="1290714" y="3975899"/>
              <a:ext cx="3599658" cy="300286"/>
            </a:xfrm>
            <a:prstGeom prst="rect">
              <a:avLst/>
            </a:prstGeom>
            <a:noFill/>
          </p:spPr>
          <p:txBody>
            <a:bodyPr wrap="square" rtlCol="0">
              <a:spAutoFit/>
            </a:bodyPr>
            <a:lstStyle/>
            <a:p>
              <a:pPr defTabSz="685800">
                <a:buClrTx/>
              </a:pPr>
              <a:r>
                <a:rPr lang="en-AU" sz="1350" kern="1200" dirty="0">
                  <a:solidFill>
                    <a:prstClr val="black"/>
                  </a:solidFill>
                  <a:latin typeface="Calibri" panose="020F0502020204030204"/>
                  <a:ea typeface="+mn-ea"/>
                  <a:cs typeface="+mn-cs"/>
                </a:rPr>
                <a:t>Before repair</a:t>
              </a:r>
            </a:p>
          </p:txBody>
        </p:sp>
        <p:cxnSp>
          <p:nvCxnSpPr>
            <p:cNvPr id="24" name="Straight Arrow Connector 23">
              <a:extLst>
                <a:ext uri="{FF2B5EF4-FFF2-40B4-BE49-F238E27FC236}">
                  <a16:creationId xmlns:a16="http://schemas.microsoft.com/office/drawing/2014/main" id="{943DB712-73DB-EBBD-CCC0-D1686E35A730}"/>
                </a:ext>
              </a:extLst>
            </p:cNvPr>
            <p:cNvCxnSpPr>
              <a:cxnSpLocks/>
              <a:stCxn id="25" idx="2"/>
            </p:cNvCxnSpPr>
            <p:nvPr/>
          </p:nvCxnSpPr>
          <p:spPr>
            <a:xfrm flipH="1">
              <a:off x="2548701" y="4654687"/>
              <a:ext cx="11681" cy="573195"/>
            </a:xfrm>
            <a:prstGeom prst="straightConnector1">
              <a:avLst/>
            </a:prstGeom>
            <a:ln>
              <a:solidFill>
                <a:srgbClr val="FF0000"/>
              </a:solidFill>
              <a:tailEnd type="triangle"/>
            </a:ln>
          </p:spPr>
          <p:style>
            <a:lnRef idx="1">
              <a:schemeClr val="accent4"/>
            </a:lnRef>
            <a:fillRef idx="0">
              <a:schemeClr val="accent4"/>
            </a:fillRef>
            <a:effectRef idx="0">
              <a:schemeClr val="accent4"/>
            </a:effectRef>
            <a:fontRef idx="minor">
              <a:schemeClr val="tx1"/>
            </a:fontRef>
          </p:style>
        </p:cxnSp>
        <p:sp>
          <p:nvSpPr>
            <p:cNvPr id="25" name="TextBox 24">
              <a:extLst>
                <a:ext uri="{FF2B5EF4-FFF2-40B4-BE49-F238E27FC236}">
                  <a16:creationId xmlns:a16="http://schemas.microsoft.com/office/drawing/2014/main" id="{5FA19B84-940C-4BE0-2CCC-22B7B7AAA99C}"/>
                </a:ext>
              </a:extLst>
            </p:cNvPr>
            <p:cNvSpPr txBox="1">
              <a:spLocks/>
            </p:cNvSpPr>
            <p:nvPr/>
          </p:nvSpPr>
          <p:spPr>
            <a:xfrm>
              <a:off x="2271109" y="4354401"/>
              <a:ext cx="578543" cy="300286"/>
            </a:xfrm>
            <a:prstGeom prst="rect">
              <a:avLst/>
            </a:prstGeom>
            <a:noFill/>
          </p:spPr>
          <p:txBody>
            <a:bodyPr wrap="square" rtlCol="0">
              <a:spAutoFit/>
            </a:bodyPr>
            <a:lstStyle/>
            <a:p>
              <a:pPr defTabSz="685800">
                <a:buClrTx/>
              </a:pPr>
              <a:r>
                <a:rPr lang="en-AU" sz="1350" b="1" kern="1200" dirty="0">
                  <a:solidFill>
                    <a:srgbClr val="FFFF00"/>
                  </a:solidFill>
                  <a:latin typeface="Calibri" panose="020F0502020204030204"/>
                  <a:ea typeface="+mn-ea"/>
                  <a:cs typeface="+mn-cs"/>
                </a:rPr>
                <a:t>Leak</a:t>
              </a:r>
              <a:endParaRPr lang="en-AU" sz="750" b="1" kern="1200" dirty="0">
                <a:solidFill>
                  <a:srgbClr val="FFFF00"/>
                </a:solidFill>
                <a:latin typeface="Calibri" panose="020F0502020204030204"/>
                <a:ea typeface="+mn-ea"/>
                <a:cs typeface="+mn-cs"/>
              </a:endParaRPr>
            </a:p>
          </p:txBody>
        </p:sp>
      </p:grpSp>
      <p:pic>
        <p:nvPicPr>
          <p:cNvPr id="29" name="Picture 28">
            <a:extLst>
              <a:ext uri="{FF2B5EF4-FFF2-40B4-BE49-F238E27FC236}">
                <a16:creationId xmlns:a16="http://schemas.microsoft.com/office/drawing/2014/main" id="{464569B7-801B-CAEA-1389-052B71F36720}"/>
              </a:ext>
            </a:extLst>
          </p:cNvPr>
          <p:cNvPicPr>
            <a:picLocks noChangeAspect="1"/>
          </p:cNvPicPr>
          <p:nvPr/>
        </p:nvPicPr>
        <p:blipFill>
          <a:blip r:embed="rId6"/>
          <a:stretch>
            <a:fillRect/>
          </a:stretch>
        </p:blipFill>
        <p:spPr>
          <a:xfrm>
            <a:off x="4622217" y="571210"/>
            <a:ext cx="4484356" cy="2773484"/>
          </a:xfrm>
          <a:prstGeom prst="rect">
            <a:avLst/>
          </a:prstGeom>
        </p:spPr>
      </p:pic>
      <p:sp>
        <p:nvSpPr>
          <p:cNvPr id="31" name="Oval 30">
            <a:extLst>
              <a:ext uri="{FF2B5EF4-FFF2-40B4-BE49-F238E27FC236}">
                <a16:creationId xmlns:a16="http://schemas.microsoft.com/office/drawing/2014/main" id="{9BC2E41C-8A58-9244-5397-A0A841330CEC}"/>
              </a:ext>
            </a:extLst>
          </p:cNvPr>
          <p:cNvSpPr/>
          <p:nvPr/>
        </p:nvSpPr>
        <p:spPr>
          <a:xfrm rot="19293046">
            <a:off x="5844525" y="1484265"/>
            <a:ext cx="1707617" cy="824593"/>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AU" sz="1350" kern="1200">
              <a:solidFill>
                <a:prstClr val="white"/>
              </a:solidFill>
              <a:latin typeface="Calibri" panose="020F0502020204030204"/>
            </a:endParaRPr>
          </a:p>
        </p:txBody>
      </p:sp>
      <p:pic>
        <p:nvPicPr>
          <p:cNvPr id="15" name="Picture 14" descr="A picture containing stone, cement, dirty&#10;&#10;Description automatically generated">
            <a:extLst>
              <a:ext uri="{FF2B5EF4-FFF2-40B4-BE49-F238E27FC236}">
                <a16:creationId xmlns:a16="http://schemas.microsoft.com/office/drawing/2014/main" id="{35D816C5-5879-5331-D251-A769042D96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7115878" y="3119950"/>
            <a:ext cx="2241636" cy="1739753"/>
          </a:xfrm>
          <a:prstGeom prst="rect">
            <a:avLst/>
          </a:prstGeom>
        </p:spPr>
      </p:pic>
      <p:sp>
        <p:nvSpPr>
          <p:cNvPr id="32" name="Arrow: Right 31">
            <a:extLst>
              <a:ext uri="{FF2B5EF4-FFF2-40B4-BE49-F238E27FC236}">
                <a16:creationId xmlns:a16="http://schemas.microsoft.com/office/drawing/2014/main" id="{B6F854ED-55C8-FCB5-B938-09E3ED278C30}"/>
              </a:ext>
            </a:extLst>
          </p:cNvPr>
          <p:cNvSpPr/>
          <p:nvPr/>
        </p:nvSpPr>
        <p:spPr>
          <a:xfrm>
            <a:off x="4077647" y="1836446"/>
            <a:ext cx="442451" cy="2430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AU" sz="1350" kern="1200">
              <a:solidFill>
                <a:prstClr val="white"/>
              </a:solidFill>
              <a:latin typeface="Calibri" panose="020F0502020204030204"/>
            </a:endParaRPr>
          </a:p>
        </p:txBody>
      </p:sp>
      <p:sp>
        <p:nvSpPr>
          <p:cNvPr id="33" name="TextBox 32">
            <a:extLst>
              <a:ext uri="{FF2B5EF4-FFF2-40B4-BE49-F238E27FC236}">
                <a16:creationId xmlns:a16="http://schemas.microsoft.com/office/drawing/2014/main" id="{8C7F9B14-123A-DE57-8A0D-7E345E2AB6CB}"/>
              </a:ext>
            </a:extLst>
          </p:cNvPr>
          <p:cNvSpPr txBox="1"/>
          <p:nvPr/>
        </p:nvSpPr>
        <p:spPr>
          <a:xfrm>
            <a:off x="2745505" y="4062403"/>
            <a:ext cx="1117614" cy="230832"/>
          </a:xfrm>
          <a:prstGeom prst="rect">
            <a:avLst/>
          </a:prstGeom>
          <a:noFill/>
        </p:spPr>
        <p:txBody>
          <a:bodyPr wrap="none" rtlCol="0">
            <a:spAutoFit/>
          </a:bodyPr>
          <a:lstStyle/>
          <a:p>
            <a:pPr defTabSz="685800">
              <a:buClrTx/>
            </a:pPr>
            <a:r>
              <a:rPr lang="en-AU" sz="900" kern="1200" dirty="0">
                <a:solidFill>
                  <a:prstClr val="black"/>
                </a:solidFill>
                <a:latin typeface="Calibri" panose="020F0502020204030204"/>
                <a:ea typeface="+mn-ea"/>
                <a:cs typeface="+mn-cs"/>
              </a:rPr>
              <a:t>Leak begins to grow</a:t>
            </a:r>
          </a:p>
        </p:txBody>
      </p:sp>
      <p:cxnSp>
        <p:nvCxnSpPr>
          <p:cNvPr id="35" name="Straight Arrow Connector 34">
            <a:extLst>
              <a:ext uri="{FF2B5EF4-FFF2-40B4-BE49-F238E27FC236}">
                <a16:creationId xmlns:a16="http://schemas.microsoft.com/office/drawing/2014/main" id="{B4831D28-881C-1B3D-9B2F-4174D6FEBE29}"/>
              </a:ext>
            </a:extLst>
          </p:cNvPr>
          <p:cNvCxnSpPr>
            <a:cxnSpLocks/>
            <a:stCxn id="33" idx="2"/>
          </p:cNvCxnSpPr>
          <p:nvPr/>
        </p:nvCxnSpPr>
        <p:spPr>
          <a:xfrm flipH="1">
            <a:off x="3280724" y="4293235"/>
            <a:ext cx="23588" cy="55652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1E460B30-2476-E1CA-8225-5BD7CBA290C0}"/>
              </a:ext>
            </a:extLst>
          </p:cNvPr>
          <p:cNvSpPr txBox="1"/>
          <p:nvPr/>
        </p:nvSpPr>
        <p:spPr>
          <a:xfrm>
            <a:off x="5110121" y="3763257"/>
            <a:ext cx="822661" cy="230832"/>
          </a:xfrm>
          <a:prstGeom prst="rect">
            <a:avLst/>
          </a:prstGeom>
          <a:noFill/>
        </p:spPr>
        <p:txBody>
          <a:bodyPr wrap="none" rtlCol="0">
            <a:spAutoFit/>
          </a:bodyPr>
          <a:lstStyle/>
          <a:p>
            <a:pPr defTabSz="685800">
              <a:buClrTx/>
            </a:pPr>
            <a:r>
              <a:rPr lang="en-AU" sz="900" kern="1200" dirty="0">
                <a:solidFill>
                  <a:prstClr val="black"/>
                </a:solidFill>
                <a:latin typeface="Calibri" panose="020F0502020204030204"/>
                <a:ea typeface="+mn-ea"/>
                <a:cs typeface="+mn-cs"/>
              </a:rPr>
              <a:t>Leak repaired</a:t>
            </a:r>
          </a:p>
        </p:txBody>
      </p:sp>
      <p:cxnSp>
        <p:nvCxnSpPr>
          <p:cNvPr id="38" name="Straight Arrow Connector 37">
            <a:extLst>
              <a:ext uri="{FF2B5EF4-FFF2-40B4-BE49-F238E27FC236}">
                <a16:creationId xmlns:a16="http://schemas.microsoft.com/office/drawing/2014/main" id="{D5F49833-FE5A-15A9-1020-EE292440FCC3}"/>
              </a:ext>
            </a:extLst>
          </p:cNvPr>
          <p:cNvCxnSpPr>
            <a:cxnSpLocks/>
          </p:cNvCxnSpPr>
          <p:nvPr/>
        </p:nvCxnSpPr>
        <p:spPr>
          <a:xfrm flipH="1">
            <a:off x="5257801" y="4001548"/>
            <a:ext cx="327359" cy="375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1" name="Picture 40">
            <a:extLst>
              <a:ext uri="{FF2B5EF4-FFF2-40B4-BE49-F238E27FC236}">
                <a16:creationId xmlns:a16="http://schemas.microsoft.com/office/drawing/2014/main" id="{BAAAA28B-B553-0A69-8BEB-BFFB0A5D0C3E}"/>
              </a:ext>
            </a:extLst>
          </p:cNvPr>
          <p:cNvPicPr>
            <a:picLocks noChangeAspect="1"/>
          </p:cNvPicPr>
          <p:nvPr/>
        </p:nvPicPr>
        <p:blipFill>
          <a:blip r:embed="rId8"/>
          <a:stretch>
            <a:fillRect/>
          </a:stretch>
        </p:blipFill>
        <p:spPr>
          <a:xfrm>
            <a:off x="1047457" y="1196942"/>
            <a:ext cx="528711" cy="442974"/>
          </a:xfrm>
          <a:prstGeom prst="rect">
            <a:avLst/>
          </a:prstGeom>
        </p:spPr>
      </p:pic>
      <p:pic>
        <p:nvPicPr>
          <p:cNvPr id="43" name="Picture 42">
            <a:extLst>
              <a:ext uri="{FF2B5EF4-FFF2-40B4-BE49-F238E27FC236}">
                <a16:creationId xmlns:a16="http://schemas.microsoft.com/office/drawing/2014/main" id="{F3C6F5C1-9A92-5FB7-557E-AF1E0AD04F9B}"/>
              </a:ext>
            </a:extLst>
          </p:cNvPr>
          <p:cNvPicPr>
            <a:picLocks noChangeAspect="1"/>
          </p:cNvPicPr>
          <p:nvPr/>
        </p:nvPicPr>
        <p:blipFill>
          <a:blip r:embed="rId8"/>
          <a:stretch>
            <a:fillRect/>
          </a:stretch>
        </p:blipFill>
        <p:spPr>
          <a:xfrm>
            <a:off x="5882736" y="1079032"/>
            <a:ext cx="528711" cy="442974"/>
          </a:xfrm>
          <a:prstGeom prst="rect">
            <a:avLst/>
          </a:prstGeom>
        </p:spPr>
      </p:pic>
      <p:sp>
        <p:nvSpPr>
          <p:cNvPr id="44" name="TextBox 43">
            <a:extLst>
              <a:ext uri="{FF2B5EF4-FFF2-40B4-BE49-F238E27FC236}">
                <a16:creationId xmlns:a16="http://schemas.microsoft.com/office/drawing/2014/main" id="{451AD0E6-69CC-BE12-41E4-96ADE5E203C2}"/>
              </a:ext>
            </a:extLst>
          </p:cNvPr>
          <p:cNvSpPr txBox="1"/>
          <p:nvPr/>
        </p:nvSpPr>
        <p:spPr>
          <a:xfrm>
            <a:off x="-265077" y="13059"/>
            <a:ext cx="7259129" cy="438582"/>
          </a:xfrm>
          <a:prstGeom prst="rect">
            <a:avLst/>
          </a:prstGeom>
          <a:noFill/>
        </p:spPr>
        <p:txBody>
          <a:bodyPr wrap="square" lIns="68580" tIns="34290" rIns="68580" bIns="3429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buClrTx/>
              <a:defRPr/>
            </a:pPr>
            <a:r>
              <a:rPr lang="en-AU" sz="2400" dirty="0">
                <a:solidFill>
                  <a:srgbClr val="17294E"/>
                </a:solidFill>
                <a:latin typeface="Calibri" panose="020F0502020204030204"/>
              </a:rPr>
              <a:t>     </a:t>
            </a:r>
            <a:r>
              <a:rPr lang="en-AU" sz="2400" dirty="0">
                <a:solidFill>
                  <a:prstClr val="white">
                    <a:lumMod val="85000"/>
                  </a:prstClr>
                </a:solidFill>
                <a:latin typeface="Calibri" panose="020F0502020204030204"/>
              </a:rPr>
              <a:t>Case Study</a:t>
            </a:r>
            <a:r>
              <a:rPr lang="en-AU" sz="2400" dirty="0">
                <a:solidFill>
                  <a:srgbClr val="17294E"/>
                </a:solidFill>
                <a:latin typeface="Calibri" panose="020F0502020204030204"/>
              </a:rPr>
              <a:t> </a:t>
            </a:r>
          </a:p>
        </p:txBody>
      </p:sp>
      <p:grpSp>
        <p:nvGrpSpPr>
          <p:cNvPr id="4" name="Group 3">
            <a:extLst>
              <a:ext uri="{FF2B5EF4-FFF2-40B4-BE49-F238E27FC236}">
                <a16:creationId xmlns:a16="http://schemas.microsoft.com/office/drawing/2014/main" id="{EECA3D34-17F8-BB0D-FCFE-A58DD29BEDAC}"/>
              </a:ext>
            </a:extLst>
          </p:cNvPr>
          <p:cNvGrpSpPr/>
          <p:nvPr/>
        </p:nvGrpSpPr>
        <p:grpSpPr>
          <a:xfrm>
            <a:off x="3646530" y="3451290"/>
            <a:ext cx="1374094" cy="1073071"/>
            <a:chOff x="4862039" y="4601719"/>
            <a:chExt cx="1832124" cy="1430761"/>
          </a:xfrm>
        </p:grpSpPr>
        <p:sp>
          <p:nvSpPr>
            <p:cNvPr id="2" name="Arrow: Down 1">
              <a:extLst>
                <a:ext uri="{FF2B5EF4-FFF2-40B4-BE49-F238E27FC236}">
                  <a16:creationId xmlns:a16="http://schemas.microsoft.com/office/drawing/2014/main" id="{000F25C7-B29C-B000-4B84-94A8470386C3}"/>
                </a:ext>
              </a:extLst>
            </p:cNvPr>
            <p:cNvSpPr/>
            <p:nvPr/>
          </p:nvSpPr>
          <p:spPr>
            <a:xfrm>
              <a:off x="5552437" y="4924425"/>
              <a:ext cx="397522" cy="11080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AU" sz="1350" kern="1200">
                <a:solidFill>
                  <a:prstClr val="white"/>
                </a:solidFill>
                <a:latin typeface="Calibri" panose="020F0502020204030204"/>
              </a:endParaRPr>
            </a:p>
          </p:txBody>
        </p:sp>
        <p:sp>
          <p:nvSpPr>
            <p:cNvPr id="3" name="TextBox 2">
              <a:extLst>
                <a:ext uri="{FF2B5EF4-FFF2-40B4-BE49-F238E27FC236}">
                  <a16:creationId xmlns:a16="http://schemas.microsoft.com/office/drawing/2014/main" id="{A477ECFF-CB8A-6261-E3A4-4F1920F68CE6}"/>
                </a:ext>
              </a:extLst>
            </p:cNvPr>
            <p:cNvSpPr txBox="1"/>
            <p:nvPr/>
          </p:nvSpPr>
          <p:spPr>
            <a:xfrm>
              <a:off x="4862039" y="4601719"/>
              <a:ext cx="1832124" cy="400109"/>
            </a:xfrm>
            <a:prstGeom prst="rect">
              <a:avLst/>
            </a:prstGeom>
            <a:noFill/>
          </p:spPr>
          <p:txBody>
            <a:bodyPr wrap="none" rtlCol="0">
              <a:spAutoFit/>
            </a:bodyPr>
            <a:lstStyle/>
            <a:p>
              <a:pPr defTabSz="685800">
                <a:buClrTx/>
              </a:pPr>
              <a:r>
                <a:rPr lang="en-AU" sz="1350" b="1" kern="1200" dirty="0">
                  <a:solidFill>
                    <a:srgbClr val="FF0000"/>
                  </a:solidFill>
                  <a:latin typeface="Calibri" panose="020F0502020204030204"/>
                  <a:ea typeface="+mn-ea"/>
                  <a:cs typeface="+mn-cs"/>
                </a:rPr>
                <a:t>The Opportunity</a:t>
              </a:r>
            </a:p>
          </p:txBody>
        </p:sp>
      </p:grpSp>
      <p:sp>
        <p:nvSpPr>
          <p:cNvPr id="5" name="Rectangle 4">
            <a:extLst>
              <a:ext uri="{FF2B5EF4-FFF2-40B4-BE49-F238E27FC236}">
                <a16:creationId xmlns:a16="http://schemas.microsoft.com/office/drawing/2014/main" id="{9F41C5B3-716A-2BC0-CD0C-7E8BB00C3785}"/>
              </a:ext>
            </a:extLst>
          </p:cNvPr>
          <p:cNvSpPr/>
          <p:nvPr/>
        </p:nvSpPr>
        <p:spPr>
          <a:xfrm>
            <a:off x="58465" y="3784712"/>
            <a:ext cx="1891709" cy="3532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AU" sz="1350" kern="1200" dirty="0">
                <a:solidFill>
                  <a:prstClr val="black"/>
                </a:solidFill>
                <a:latin typeface="Calibri" panose="020F0502020204030204"/>
              </a:rPr>
              <a:t>Vibration energy graph</a:t>
            </a:r>
          </a:p>
        </p:txBody>
      </p:sp>
      <p:sp>
        <p:nvSpPr>
          <p:cNvPr id="6" name="TextBox 5">
            <a:extLst>
              <a:ext uri="{FF2B5EF4-FFF2-40B4-BE49-F238E27FC236}">
                <a16:creationId xmlns:a16="http://schemas.microsoft.com/office/drawing/2014/main" id="{1A8C0D52-7166-DF16-400E-524A781EE0C6}"/>
              </a:ext>
            </a:extLst>
          </p:cNvPr>
          <p:cNvSpPr txBox="1">
            <a:spLocks/>
          </p:cNvSpPr>
          <p:nvPr/>
        </p:nvSpPr>
        <p:spPr>
          <a:xfrm>
            <a:off x="6197797" y="940531"/>
            <a:ext cx="796256" cy="461665"/>
          </a:xfrm>
          <a:prstGeom prst="rect">
            <a:avLst/>
          </a:prstGeom>
          <a:noFill/>
        </p:spPr>
        <p:txBody>
          <a:bodyPr wrap="square" rtlCol="0">
            <a:spAutoFit/>
          </a:bodyPr>
          <a:lstStyle/>
          <a:p>
            <a:pPr defTabSz="685800">
              <a:buClrTx/>
            </a:pPr>
            <a:r>
              <a:rPr lang="en-AU" sz="1200" b="1" kern="1200" dirty="0">
                <a:solidFill>
                  <a:srgbClr val="FFFF00"/>
                </a:solidFill>
                <a:latin typeface="Calibri" panose="020F0502020204030204"/>
                <a:ea typeface="+mn-ea"/>
                <a:cs typeface="+mn-cs"/>
              </a:rPr>
              <a:t>After Repair</a:t>
            </a:r>
          </a:p>
        </p:txBody>
      </p:sp>
    </p:spTree>
    <p:extLst>
      <p:ext uri="{BB962C8B-B14F-4D97-AF65-F5344CB8AC3E}">
        <p14:creationId xmlns:p14="http://schemas.microsoft.com/office/powerpoint/2010/main" val="556529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1340740-6C2C-4586-5F31-81C077995AE9}"/>
              </a:ext>
            </a:extLst>
          </p:cNvPr>
          <p:cNvPicPr>
            <a:picLocks noChangeAspect="1"/>
          </p:cNvPicPr>
          <p:nvPr/>
        </p:nvPicPr>
        <p:blipFill>
          <a:blip r:embed="rId2"/>
          <a:stretch>
            <a:fillRect/>
          </a:stretch>
        </p:blipFill>
        <p:spPr>
          <a:xfrm>
            <a:off x="16844" y="741804"/>
            <a:ext cx="9144000" cy="4401696"/>
          </a:xfrm>
          <a:prstGeom prst="rect">
            <a:avLst/>
          </a:prstGeom>
        </p:spPr>
      </p:pic>
      <p:grpSp>
        <p:nvGrpSpPr>
          <p:cNvPr id="38" name="Group 37">
            <a:extLst>
              <a:ext uri="{FF2B5EF4-FFF2-40B4-BE49-F238E27FC236}">
                <a16:creationId xmlns:a16="http://schemas.microsoft.com/office/drawing/2014/main" id="{83FE5B04-34A6-7A67-2F2F-3114B9DE6BB2}"/>
              </a:ext>
            </a:extLst>
          </p:cNvPr>
          <p:cNvGrpSpPr/>
          <p:nvPr/>
        </p:nvGrpSpPr>
        <p:grpSpPr>
          <a:xfrm>
            <a:off x="213927" y="0"/>
            <a:ext cx="8930074" cy="4598821"/>
            <a:chOff x="285235" y="0"/>
            <a:chExt cx="11906765" cy="6131761"/>
          </a:xfrm>
        </p:grpSpPr>
        <p:grpSp>
          <p:nvGrpSpPr>
            <p:cNvPr id="34" name="Group 33">
              <a:extLst>
                <a:ext uri="{FF2B5EF4-FFF2-40B4-BE49-F238E27FC236}">
                  <a16:creationId xmlns:a16="http://schemas.microsoft.com/office/drawing/2014/main" id="{A1AD38A8-7961-2ABA-FBE3-E14DE70416ED}"/>
                </a:ext>
              </a:extLst>
            </p:cNvPr>
            <p:cNvGrpSpPr/>
            <p:nvPr/>
          </p:nvGrpSpPr>
          <p:grpSpPr>
            <a:xfrm>
              <a:off x="285235" y="703589"/>
              <a:ext cx="1366788" cy="1501541"/>
              <a:chOff x="285235" y="703589"/>
              <a:chExt cx="1366788" cy="1501541"/>
            </a:xfrm>
          </p:grpSpPr>
          <p:sp>
            <p:nvSpPr>
              <p:cNvPr id="17" name="Speech Bubble: Rectangle with Corners Rounded 16">
                <a:extLst>
                  <a:ext uri="{FF2B5EF4-FFF2-40B4-BE49-F238E27FC236}">
                    <a16:creationId xmlns:a16="http://schemas.microsoft.com/office/drawing/2014/main" id="{7B8C7E59-9059-10F5-178F-AB58502DEC4F}"/>
                  </a:ext>
                </a:extLst>
              </p:cNvPr>
              <p:cNvSpPr/>
              <p:nvPr/>
            </p:nvSpPr>
            <p:spPr>
              <a:xfrm>
                <a:off x="285235" y="703589"/>
                <a:ext cx="1366788" cy="1501541"/>
              </a:xfrm>
              <a:prstGeom prst="wedgeRoundRectCallout">
                <a:avLst>
                  <a:gd name="adj1" fmla="val 111178"/>
                  <a:gd name="adj2" fmla="val 94580"/>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AU" sz="1350" kern="1200" dirty="0">
                    <a:solidFill>
                      <a:prstClr val="white"/>
                    </a:solidFill>
                    <a:latin typeface="Calibri" panose="020F0502020204030204"/>
                  </a:rPr>
                  <a:t>Leaking service pipe </a:t>
                </a:r>
              </a:p>
            </p:txBody>
          </p:sp>
          <p:pic>
            <p:nvPicPr>
              <p:cNvPr id="19" name="Picture 18">
                <a:extLst>
                  <a:ext uri="{FF2B5EF4-FFF2-40B4-BE49-F238E27FC236}">
                    <a16:creationId xmlns:a16="http://schemas.microsoft.com/office/drawing/2014/main" id="{2D4D89BF-FE8A-DEBD-D90F-E2E67935D74B}"/>
                  </a:ext>
                </a:extLst>
              </p:cNvPr>
              <p:cNvPicPr>
                <a:picLocks noChangeAspect="1"/>
              </p:cNvPicPr>
              <p:nvPr/>
            </p:nvPicPr>
            <p:blipFill>
              <a:blip r:embed="rId3"/>
              <a:stretch>
                <a:fillRect/>
              </a:stretch>
            </p:blipFill>
            <p:spPr>
              <a:xfrm>
                <a:off x="763726" y="762570"/>
                <a:ext cx="409805" cy="318253"/>
              </a:xfrm>
              <a:prstGeom prst="rect">
                <a:avLst/>
              </a:prstGeom>
            </p:spPr>
          </p:pic>
          <p:pic>
            <p:nvPicPr>
              <p:cNvPr id="29" name="Graphic 28" descr="Wireless with solid fill">
                <a:extLst>
                  <a:ext uri="{FF2B5EF4-FFF2-40B4-BE49-F238E27FC236}">
                    <a16:creationId xmlns:a16="http://schemas.microsoft.com/office/drawing/2014/main" id="{AA23F15F-53F7-C2EA-23B6-3524B6930AC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4810" y="782932"/>
                <a:ext cx="277528" cy="277528"/>
              </a:xfrm>
              <a:prstGeom prst="rect">
                <a:avLst/>
              </a:prstGeom>
            </p:spPr>
          </p:pic>
        </p:grpSp>
        <p:grpSp>
          <p:nvGrpSpPr>
            <p:cNvPr id="35" name="Group 34">
              <a:extLst>
                <a:ext uri="{FF2B5EF4-FFF2-40B4-BE49-F238E27FC236}">
                  <a16:creationId xmlns:a16="http://schemas.microsoft.com/office/drawing/2014/main" id="{C9C8D921-2627-D99F-8F86-334DA4F54EE7}"/>
                </a:ext>
              </a:extLst>
            </p:cNvPr>
            <p:cNvGrpSpPr/>
            <p:nvPr/>
          </p:nvGrpSpPr>
          <p:grpSpPr>
            <a:xfrm>
              <a:off x="9609843" y="517640"/>
              <a:ext cx="1366788" cy="1501541"/>
              <a:chOff x="9609843" y="517640"/>
              <a:chExt cx="1366788" cy="1501541"/>
            </a:xfrm>
          </p:grpSpPr>
          <p:sp>
            <p:nvSpPr>
              <p:cNvPr id="20" name="Speech Bubble: Rectangle with Corners Rounded 19">
                <a:extLst>
                  <a:ext uri="{FF2B5EF4-FFF2-40B4-BE49-F238E27FC236}">
                    <a16:creationId xmlns:a16="http://schemas.microsoft.com/office/drawing/2014/main" id="{3F7F33C7-B3D9-1AF2-763D-608E01CCAF81}"/>
                  </a:ext>
                </a:extLst>
              </p:cNvPr>
              <p:cNvSpPr/>
              <p:nvPr/>
            </p:nvSpPr>
            <p:spPr>
              <a:xfrm>
                <a:off x="9609843" y="517640"/>
                <a:ext cx="1366788" cy="1501541"/>
              </a:xfrm>
              <a:prstGeom prst="wedgeRoundRectCallout">
                <a:avLst>
                  <a:gd name="adj1" fmla="val -96568"/>
                  <a:gd name="adj2" fmla="val 111247"/>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AU" sz="1350" kern="1200" dirty="0">
                    <a:solidFill>
                      <a:prstClr val="white"/>
                    </a:solidFill>
                    <a:latin typeface="Calibri" panose="020F0502020204030204"/>
                  </a:rPr>
                  <a:t>Slow-leaking main</a:t>
                </a:r>
              </a:p>
            </p:txBody>
          </p:sp>
          <p:pic>
            <p:nvPicPr>
              <p:cNvPr id="22" name="Picture 21">
                <a:extLst>
                  <a:ext uri="{FF2B5EF4-FFF2-40B4-BE49-F238E27FC236}">
                    <a16:creationId xmlns:a16="http://schemas.microsoft.com/office/drawing/2014/main" id="{48531B5B-6A7B-A204-2875-B47DADCC151F}"/>
                  </a:ext>
                </a:extLst>
              </p:cNvPr>
              <p:cNvPicPr>
                <a:picLocks noChangeAspect="1"/>
              </p:cNvPicPr>
              <p:nvPr/>
            </p:nvPicPr>
            <p:blipFill>
              <a:blip r:embed="rId6"/>
              <a:stretch>
                <a:fillRect/>
              </a:stretch>
            </p:blipFill>
            <p:spPr>
              <a:xfrm>
                <a:off x="10630107" y="605053"/>
                <a:ext cx="291961" cy="444109"/>
              </a:xfrm>
              <a:prstGeom prst="rect">
                <a:avLst/>
              </a:prstGeom>
            </p:spPr>
          </p:pic>
          <p:pic>
            <p:nvPicPr>
              <p:cNvPr id="30" name="Graphic 29" descr="Wireless with solid fill">
                <a:extLst>
                  <a:ext uri="{FF2B5EF4-FFF2-40B4-BE49-F238E27FC236}">
                    <a16:creationId xmlns:a16="http://schemas.microsoft.com/office/drawing/2014/main" id="{5DCD468D-4A24-EC51-53EB-F0DAA5EED98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03683" y="605053"/>
                <a:ext cx="277528" cy="277528"/>
              </a:xfrm>
              <a:prstGeom prst="rect">
                <a:avLst/>
              </a:prstGeom>
            </p:spPr>
          </p:pic>
        </p:grpSp>
        <p:grpSp>
          <p:nvGrpSpPr>
            <p:cNvPr id="37" name="Group 36">
              <a:extLst>
                <a:ext uri="{FF2B5EF4-FFF2-40B4-BE49-F238E27FC236}">
                  <a16:creationId xmlns:a16="http://schemas.microsoft.com/office/drawing/2014/main" id="{B5E816A8-11DF-CA86-D385-E4DB320BBCB4}"/>
                </a:ext>
              </a:extLst>
            </p:cNvPr>
            <p:cNvGrpSpPr/>
            <p:nvPr/>
          </p:nvGrpSpPr>
          <p:grpSpPr>
            <a:xfrm>
              <a:off x="1841319" y="4630220"/>
              <a:ext cx="1366788" cy="1501541"/>
              <a:chOff x="1841319" y="4630220"/>
              <a:chExt cx="1366788" cy="1501541"/>
            </a:xfrm>
          </p:grpSpPr>
          <p:sp>
            <p:nvSpPr>
              <p:cNvPr id="23" name="Speech Bubble: Rectangle with Corners Rounded 22">
                <a:extLst>
                  <a:ext uri="{FF2B5EF4-FFF2-40B4-BE49-F238E27FC236}">
                    <a16:creationId xmlns:a16="http://schemas.microsoft.com/office/drawing/2014/main" id="{0106B180-00B1-2A1E-A281-32BD6B8A1F7F}"/>
                  </a:ext>
                </a:extLst>
              </p:cNvPr>
              <p:cNvSpPr/>
              <p:nvPr/>
            </p:nvSpPr>
            <p:spPr>
              <a:xfrm>
                <a:off x="1841319" y="4630220"/>
                <a:ext cx="1366788" cy="1501541"/>
              </a:xfrm>
              <a:prstGeom prst="wedgeRoundRectCallout">
                <a:avLst>
                  <a:gd name="adj1" fmla="val 111178"/>
                  <a:gd name="adj2" fmla="val 94580"/>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AU" sz="1350" kern="1200" dirty="0">
                    <a:solidFill>
                      <a:prstClr val="white"/>
                    </a:solidFill>
                    <a:latin typeface="Calibri" panose="020F0502020204030204"/>
                  </a:rPr>
                  <a:t>Stop tap leak</a:t>
                </a:r>
              </a:p>
            </p:txBody>
          </p:sp>
          <p:pic>
            <p:nvPicPr>
              <p:cNvPr id="25" name="Picture 24">
                <a:extLst>
                  <a:ext uri="{FF2B5EF4-FFF2-40B4-BE49-F238E27FC236}">
                    <a16:creationId xmlns:a16="http://schemas.microsoft.com/office/drawing/2014/main" id="{137630C0-57F8-D035-24F2-E84AE38357D5}"/>
                  </a:ext>
                </a:extLst>
              </p:cNvPr>
              <p:cNvPicPr>
                <a:picLocks noChangeAspect="1"/>
              </p:cNvPicPr>
              <p:nvPr/>
            </p:nvPicPr>
            <p:blipFill>
              <a:blip r:embed="rId7"/>
              <a:stretch>
                <a:fillRect/>
              </a:stretch>
            </p:blipFill>
            <p:spPr>
              <a:xfrm>
                <a:off x="2355592" y="4726472"/>
                <a:ext cx="338242" cy="403793"/>
              </a:xfrm>
              <a:prstGeom prst="rect">
                <a:avLst/>
              </a:prstGeom>
            </p:spPr>
          </p:pic>
          <p:pic>
            <p:nvPicPr>
              <p:cNvPr id="31" name="Graphic 30" descr="Wireless with solid fill">
                <a:extLst>
                  <a:ext uri="{FF2B5EF4-FFF2-40B4-BE49-F238E27FC236}">
                    <a16:creationId xmlns:a16="http://schemas.microsoft.com/office/drawing/2014/main" id="{A3A13641-609F-819F-5915-4CA839B8CC9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59692" y="4789604"/>
                <a:ext cx="277528" cy="277528"/>
              </a:xfrm>
              <a:prstGeom prst="rect">
                <a:avLst/>
              </a:prstGeom>
            </p:spPr>
          </p:pic>
        </p:grpSp>
        <p:grpSp>
          <p:nvGrpSpPr>
            <p:cNvPr id="36" name="Group 35">
              <a:extLst>
                <a:ext uri="{FF2B5EF4-FFF2-40B4-BE49-F238E27FC236}">
                  <a16:creationId xmlns:a16="http://schemas.microsoft.com/office/drawing/2014/main" id="{2D103C4A-55A5-58B8-8030-BC62499F940F}"/>
                </a:ext>
              </a:extLst>
            </p:cNvPr>
            <p:cNvGrpSpPr/>
            <p:nvPr/>
          </p:nvGrpSpPr>
          <p:grpSpPr>
            <a:xfrm>
              <a:off x="10825212" y="3975701"/>
              <a:ext cx="1366788" cy="1501541"/>
              <a:chOff x="10825212" y="3975701"/>
              <a:chExt cx="1366788" cy="1501541"/>
            </a:xfrm>
          </p:grpSpPr>
          <p:sp>
            <p:nvSpPr>
              <p:cNvPr id="26" name="Speech Bubble: Rectangle with Corners Rounded 25">
                <a:extLst>
                  <a:ext uri="{FF2B5EF4-FFF2-40B4-BE49-F238E27FC236}">
                    <a16:creationId xmlns:a16="http://schemas.microsoft.com/office/drawing/2014/main" id="{40A439DD-AA68-4156-0BDE-FAF98EB6DC14}"/>
                  </a:ext>
                </a:extLst>
              </p:cNvPr>
              <p:cNvSpPr/>
              <p:nvPr/>
            </p:nvSpPr>
            <p:spPr>
              <a:xfrm>
                <a:off x="10825212" y="3975701"/>
                <a:ext cx="1366788" cy="1501541"/>
              </a:xfrm>
              <a:prstGeom prst="wedgeRoundRectCallout">
                <a:avLst>
                  <a:gd name="adj1" fmla="val -111357"/>
                  <a:gd name="adj2" fmla="val 38170"/>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AU" sz="1350" kern="1200" dirty="0">
                    <a:solidFill>
                      <a:prstClr val="white"/>
                    </a:solidFill>
                    <a:latin typeface="Calibri" panose="020F0502020204030204"/>
                  </a:rPr>
                  <a:t>Leaking service</a:t>
                </a:r>
              </a:p>
              <a:p>
                <a:pPr algn="ctr" defTabSz="685800">
                  <a:buClrTx/>
                </a:pPr>
                <a:r>
                  <a:rPr lang="en-AU" sz="1350" kern="1200" dirty="0">
                    <a:solidFill>
                      <a:prstClr val="white"/>
                    </a:solidFill>
                    <a:latin typeface="Calibri" panose="020F0502020204030204"/>
                  </a:rPr>
                  <a:t>pipe </a:t>
                </a:r>
              </a:p>
            </p:txBody>
          </p:sp>
          <p:pic>
            <p:nvPicPr>
              <p:cNvPr id="27" name="Picture 26">
                <a:extLst>
                  <a:ext uri="{FF2B5EF4-FFF2-40B4-BE49-F238E27FC236}">
                    <a16:creationId xmlns:a16="http://schemas.microsoft.com/office/drawing/2014/main" id="{9A195065-CEA3-4550-F06F-2A379B93D3A6}"/>
                  </a:ext>
                </a:extLst>
              </p:cNvPr>
              <p:cNvPicPr>
                <a:picLocks noChangeAspect="1"/>
              </p:cNvPicPr>
              <p:nvPr/>
            </p:nvPicPr>
            <p:blipFill>
              <a:blip r:embed="rId3"/>
              <a:stretch>
                <a:fillRect/>
              </a:stretch>
            </p:blipFill>
            <p:spPr>
              <a:xfrm>
                <a:off x="11294290" y="4027642"/>
                <a:ext cx="415889" cy="322978"/>
              </a:xfrm>
              <a:prstGeom prst="rect">
                <a:avLst/>
              </a:prstGeom>
            </p:spPr>
          </p:pic>
          <p:pic>
            <p:nvPicPr>
              <p:cNvPr id="32" name="Graphic 31" descr="Wireless with solid fill">
                <a:extLst>
                  <a:ext uri="{FF2B5EF4-FFF2-40B4-BE49-F238E27FC236}">
                    <a16:creationId xmlns:a16="http://schemas.microsoft.com/office/drawing/2014/main" id="{921B95F0-E557-6933-74CC-AF99AA4BB4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22068" y="4027642"/>
                <a:ext cx="277528" cy="277528"/>
              </a:xfrm>
              <a:prstGeom prst="rect">
                <a:avLst/>
              </a:prstGeom>
            </p:spPr>
          </p:pic>
        </p:grpSp>
        <p:sp>
          <p:nvSpPr>
            <p:cNvPr id="33" name="Title 2">
              <a:extLst>
                <a:ext uri="{FF2B5EF4-FFF2-40B4-BE49-F238E27FC236}">
                  <a16:creationId xmlns:a16="http://schemas.microsoft.com/office/drawing/2014/main" id="{54409D4F-19FD-CAE1-AF06-7C888333FF1E}"/>
                </a:ext>
              </a:extLst>
            </p:cNvPr>
            <p:cNvSpPr txBox="1">
              <a:spLocks/>
            </p:cNvSpPr>
            <p:nvPr/>
          </p:nvSpPr>
          <p:spPr>
            <a:xfrm>
              <a:off x="3548518" y="0"/>
              <a:ext cx="5707151" cy="44508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buClrTx/>
              </a:pPr>
              <a:r>
                <a:rPr lang="en-AU" sz="2700" b="1" dirty="0">
                  <a:solidFill>
                    <a:srgbClr val="5B9BD5"/>
                  </a:solidFill>
                  <a:latin typeface="Calibri Light" panose="020F0302020204030204"/>
                </a:rPr>
                <a:t>Future-state optimisation</a:t>
              </a:r>
            </a:p>
            <a:p>
              <a:pPr marL="428625" indent="-428625" defTabSz="685800">
                <a:buClrTx/>
                <a:buFont typeface="Arial" panose="020B0604020202020204" pitchFamily="34" charset="0"/>
                <a:buChar char="•"/>
              </a:pPr>
              <a:r>
                <a:rPr lang="en-AU" sz="1350" b="1" dirty="0">
                  <a:solidFill>
                    <a:srgbClr val="5B9BD5"/>
                  </a:solidFill>
                  <a:latin typeface="Calibri Light" panose="020F0302020204030204"/>
                </a:rPr>
                <a:t>Leaks automatically identified, categorised and prioritised by analytics systems each day</a:t>
              </a:r>
            </a:p>
            <a:p>
              <a:pPr defTabSz="685800">
                <a:buClrTx/>
              </a:pPr>
              <a:endParaRPr lang="en-AU" sz="1350" b="1" dirty="0">
                <a:solidFill>
                  <a:srgbClr val="5B9BD5"/>
                </a:solidFill>
                <a:latin typeface="Calibri Light" panose="020F0302020204030204"/>
              </a:endParaRPr>
            </a:p>
            <a:p>
              <a:pPr marL="428625" indent="-428625" defTabSz="685800">
                <a:buClrTx/>
                <a:buFont typeface="Arial" panose="020B0604020202020204" pitchFamily="34" charset="0"/>
                <a:buChar char="•"/>
              </a:pPr>
              <a:r>
                <a:rPr lang="en-AU" sz="1350" b="1" dirty="0">
                  <a:solidFill>
                    <a:srgbClr val="5B9BD5"/>
                  </a:solidFill>
                  <a:latin typeface="Calibri Light" panose="020F0302020204030204"/>
                </a:rPr>
                <a:t>Works are ‘batched’ together based on proximity and urgency and automatically dispatched to crews</a:t>
              </a:r>
            </a:p>
            <a:p>
              <a:pPr defTabSz="685800">
                <a:buClrTx/>
              </a:pPr>
              <a:endParaRPr lang="en-AU" sz="1350" b="1" dirty="0">
                <a:solidFill>
                  <a:srgbClr val="5B9BD5"/>
                </a:solidFill>
                <a:latin typeface="Calibri Light" panose="020F0302020204030204"/>
              </a:endParaRPr>
            </a:p>
            <a:p>
              <a:pPr marL="428625" indent="-428625" defTabSz="685800">
                <a:buClrTx/>
                <a:buFont typeface="Arial" panose="020B0604020202020204" pitchFamily="34" charset="0"/>
                <a:buChar char="•"/>
              </a:pPr>
              <a:endParaRPr lang="en-AU" sz="1350" b="1" dirty="0">
                <a:solidFill>
                  <a:srgbClr val="5B9BD5"/>
                </a:solidFill>
                <a:latin typeface="Calibri Light" panose="020F0302020204030204"/>
              </a:endParaRPr>
            </a:p>
            <a:p>
              <a:pPr defTabSz="685800">
                <a:buClrTx/>
              </a:pPr>
              <a:endParaRPr lang="en-AU" sz="2700" b="1" dirty="0">
                <a:solidFill>
                  <a:srgbClr val="5B9BD5"/>
                </a:solidFill>
                <a:latin typeface="Calibri Light" panose="020F0302020204030204"/>
              </a:endParaRPr>
            </a:p>
          </p:txBody>
        </p:sp>
      </p:grpSp>
      <p:grpSp>
        <p:nvGrpSpPr>
          <p:cNvPr id="55" name="Group 54">
            <a:extLst>
              <a:ext uri="{FF2B5EF4-FFF2-40B4-BE49-F238E27FC236}">
                <a16:creationId xmlns:a16="http://schemas.microsoft.com/office/drawing/2014/main" id="{02055C8F-03EA-02E6-19A3-2E14A3C2F9D4}"/>
              </a:ext>
            </a:extLst>
          </p:cNvPr>
          <p:cNvGrpSpPr/>
          <p:nvPr/>
        </p:nvGrpSpPr>
        <p:grpSpPr>
          <a:xfrm>
            <a:off x="677977" y="7563"/>
            <a:ext cx="7561259" cy="4348315"/>
            <a:chOff x="903969" y="10083"/>
            <a:chExt cx="10081678" cy="5797753"/>
          </a:xfrm>
        </p:grpSpPr>
        <p:grpSp>
          <p:nvGrpSpPr>
            <p:cNvPr id="53" name="Group 52">
              <a:extLst>
                <a:ext uri="{FF2B5EF4-FFF2-40B4-BE49-F238E27FC236}">
                  <a16:creationId xmlns:a16="http://schemas.microsoft.com/office/drawing/2014/main" id="{969BF60F-2FB1-1D80-A9C7-89A06CE44534}"/>
                </a:ext>
              </a:extLst>
            </p:cNvPr>
            <p:cNvGrpSpPr/>
            <p:nvPr/>
          </p:nvGrpSpPr>
          <p:grpSpPr>
            <a:xfrm>
              <a:off x="903969" y="479586"/>
              <a:ext cx="10081678" cy="5328250"/>
              <a:chOff x="903969" y="479586"/>
              <a:chExt cx="10081678" cy="5328250"/>
            </a:xfrm>
          </p:grpSpPr>
          <p:sp>
            <p:nvSpPr>
              <p:cNvPr id="39" name="Speech Bubble: Rectangle 38">
                <a:extLst>
                  <a:ext uri="{FF2B5EF4-FFF2-40B4-BE49-F238E27FC236}">
                    <a16:creationId xmlns:a16="http://schemas.microsoft.com/office/drawing/2014/main" id="{D0354F88-D400-2DF1-5B86-62ADC6992D31}"/>
                  </a:ext>
                </a:extLst>
              </p:cNvPr>
              <p:cNvSpPr/>
              <p:nvPr/>
            </p:nvSpPr>
            <p:spPr>
              <a:xfrm>
                <a:off x="903969" y="482830"/>
                <a:ext cx="1652636" cy="1355142"/>
              </a:xfrm>
              <a:prstGeom prst="wedgeRectCallout">
                <a:avLst>
                  <a:gd name="adj1" fmla="val 44295"/>
                  <a:gd name="adj2" fmla="val 12365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AU" sz="1350" kern="1200">
                  <a:solidFill>
                    <a:prstClr val="white"/>
                  </a:solidFill>
                  <a:latin typeface="Calibri" panose="020F0502020204030204"/>
                </a:endParaRPr>
              </a:p>
            </p:txBody>
          </p:sp>
          <p:sp>
            <p:nvSpPr>
              <p:cNvPr id="42" name="Speech Bubble: Rectangle 41">
                <a:extLst>
                  <a:ext uri="{FF2B5EF4-FFF2-40B4-BE49-F238E27FC236}">
                    <a16:creationId xmlns:a16="http://schemas.microsoft.com/office/drawing/2014/main" id="{2F7462B7-1293-4572-82E3-8D2F1F178444}"/>
                  </a:ext>
                </a:extLst>
              </p:cNvPr>
              <p:cNvSpPr/>
              <p:nvPr/>
            </p:nvSpPr>
            <p:spPr>
              <a:xfrm>
                <a:off x="9333011" y="479586"/>
                <a:ext cx="1652636" cy="1355142"/>
              </a:xfrm>
              <a:prstGeom prst="wedgeRectCallout">
                <a:avLst>
                  <a:gd name="adj1" fmla="val -70975"/>
                  <a:gd name="adj2" fmla="val 129273"/>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AU" sz="1350" kern="1200">
                  <a:solidFill>
                    <a:prstClr val="white"/>
                  </a:solidFill>
                  <a:latin typeface="Calibri" panose="020F0502020204030204"/>
                </a:endParaRPr>
              </a:p>
            </p:txBody>
          </p:sp>
          <p:sp>
            <p:nvSpPr>
              <p:cNvPr id="44" name="Speech Bubble: Rectangle 43">
                <a:extLst>
                  <a:ext uri="{FF2B5EF4-FFF2-40B4-BE49-F238E27FC236}">
                    <a16:creationId xmlns:a16="http://schemas.microsoft.com/office/drawing/2014/main" id="{C7A3B11A-F590-497F-0D12-569715FECBA1}"/>
                  </a:ext>
                </a:extLst>
              </p:cNvPr>
              <p:cNvSpPr/>
              <p:nvPr/>
            </p:nvSpPr>
            <p:spPr>
              <a:xfrm>
                <a:off x="2500161" y="4452694"/>
                <a:ext cx="1652636" cy="1355142"/>
              </a:xfrm>
              <a:prstGeom prst="wedgeRectCallout">
                <a:avLst>
                  <a:gd name="adj1" fmla="val 44295"/>
                  <a:gd name="adj2" fmla="val 12365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AU" sz="1350" kern="1200">
                  <a:solidFill>
                    <a:prstClr val="white"/>
                  </a:solidFill>
                  <a:latin typeface="Calibri" panose="020F0502020204030204"/>
                </a:endParaRPr>
              </a:p>
            </p:txBody>
          </p:sp>
          <p:sp>
            <p:nvSpPr>
              <p:cNvPr id="49" name="Speech Bubble: Rectangle 48">
                <a:extLst>
                  <a:ext uri="{FF2B5EF4-FFF2-40B4-BE49-F238E27FC236}">
                    <a16:creationId xmlns:a16="http://schemas.microsoft.com/office/drawing/2014/main" id="{6DE0D3DF-573E-D5DC-5CD1-669B3FA45A40}"/>
                  </a:ext>
                </a:extLst>
              </p:cNvPr>
              <p:cNvSpPr/>
              <p:nvPr/>
            </p:nvSpPr>
            <p:spPr>
              <a:xfrm>
                <a:off x="8506693" y="3000551"/>
                <a:ext cx="1652636" cy="1355142"/>
              </a:xfrm>
              <a:prstGeom prst="wedgeRectCallout">
                <a:avLst>
                  <a:gd name="adj1" fmla="val 44295"/>
                  <a:gd name="adj2" fmla="val 12365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AU" sz="1350" kern="1200">
                  <a:solidFill>
                    <a:prstClr val="white"/>
                  </a:solidFill>
                  <a:latin typeface="Calibri" panose="020F0502020204030204"/>
                </a:endParaRPr>
              </a:p>
            </p:txBody>
          </p:sp>
          <p:pic>
            <p:nvPicPr>
              <p:cNvPr id="41" name="Graphic 40" descr="Excavator with solid fill">
                <a:extLst>
                  <a:ext uri="{FF2B5EF4-FFF2-40B4-BE49-F238E27FC236}">
                    <a16:creationId xmlns:a16="http://schemas.microsoft.com/office/drawing/2014/main" id="{9F0C8BB3-FE8C-9A74-CEB0-00ED4F634AA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06428" y="517640"/>
                <a:ext cx="1171674" cy="1171674"/>
              </a:xfrm>
              <a:prstGeom prst="rect">
                <a:avLst/>
              </a:prstGeom>
            </p:spPr>
          </p:pic>
          <p:pic>
            <p:nvPicPr>
              <p:cNvPr id="43" name="Graphic 42" descr="Excavator with solid fill">
                <a:extLst>
                  <a:ext uri="{FF2B5EF4-FFF2-40B4-BE49-F238E27FC236}">
                    <a16:creationId xmlns:a16="http://schemas.microsoft.com/office/drawing/2014/main" id="{9915BA83-6DF6-74D9-0C6B-54DE477E05C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635470" y="514396"/>
                <a:ext cx="1171674" cy="1171674"/>
              </a:xfrm>
              <a:prstGeom prst="rect">
                <a:avLst/>
              </a:prstGeom>
            </p:spPr>
          </p:pic>
          <p:pic>
            <p:nvPicPr>
              <p:cNvPr id="48" name="Graphic 47" descr="Excavator with solid fill">
                <a:extLst>
                  <a:ext uri="{FF2B5EF4-FFF2-40B4-BE49-F238E27FC236}">
                    <a16:creationId xmlns:a16="http://schemas.microsoft.com/office/drawing/2014/main" id="{15B800A5-FDDC-B264-6A8B-641CA8F42D6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751493" y="4577896"/>
                <a:ext cx="1171674" cy="1171674"/>
              </a:xfrm>
              <a:prstGeom prst="rect">
                <a:avLst/>
              </a:prstGeom>
            </p:spPr>
          </p:pic>
          <p:pic>
            <p:nvPicPr>
              <p:cNvPr id="50" name="Graphic 49" descr="Excavator with solid fill">
                <a:extLst>
                  <a:ext uri="{FF2B5EF4-FFF2-40B4-BE49-F238E27FC236}">
                    <a16:creationId xmlns:a16="http://schemas.microsoft.com/office/drawing/2014/main" id="{90646FB9-7D2F-9BF3-F43B-428F016DCBF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809152" y="3035361"/>
                <a:ext cx="1171674" cy="1171674"/>
              </a:xfrm>
              <a:prstGeom prst="rect">
                <a:avLst/>
              </a:prstGeom>
            </p:spPr>
          </p:pic>
        </p:grpSp>
        <p:sp>
          <p:nvSpPr>
            <p:cNvPr id="54" name="Title 2">
              <a:extLst>
                <a:ext uri="{FF2B5EF4-FFF2-40B4-BE49-F238E27FC236}">
                  <a16:creationId xmlns:a16="http://schemas.microsoft.com/office/drawing/2014/main" id="{1022EE25-B473-5D4A-76E2-C19C3C6C99E9}"/>
                </a:ext>
              </a:extLst>
            </p:cNvPr>
            <p:cNvSpPr txBox="1">
              <a:spLocks/>
            </p:cNvSpPr>
            <p:nvPr/>
          </p:nvSpPr>
          <p:spPr>
            <a:xfrm>
              <a:off x="3549027" y="10083"/>
              <a:ext cx="5707151" cy="44508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buClrTx/>
              </a:pPr>
              <a:r>
                <a:rPr lang="en-AU" sz="2700" b="1" dirty="0">
                  <a:solidFill>
                    <a:srgbClr val="5B9BD5"/>
                  </a:solidFill>
                  <a:latin typeface="Calibri Light" panose="020F0302020204030204"/>
                </a:rPr>
                <a:t>Future-state optimisation</a:t>
              </a:r>
            </a:p>
            <a:p>
              <a:pPr marL="428625" indent="-428625" defTabSz="685800">
                <a:buClrTx/>
                <a:buFont typeface="Arial" panose="020B0604020202020204" pitchFamily="34" charset="0"/>
                <a:buChar char="•"/>
              </a:pPr>
              <a:r>
                <a:rPr lang="en-AU" sz="1350" b="1" dirty="0">
                  <a:solidFill>
                    <a:srgbClr val="5B9BD5"/>
                  </a:solidFill>
                  <a:latin typeface="Calibri Light" panose="020F0302020204030204"/>
                </a:rPr>
                <a:t>Crews work ahead to excavate each leak</a:t>
              </a:r>
            </a:p>
            <a:p>
              <a:pPr defTabSz="685800">
                <a:buClrTx/>
              </a:pPr>
              <a:endParaRPr lang="en-AU" sz="1350" b="1" dirty="0">
                <a:solidFill>
                  <a:srgbClr val="5B9BD5"/>
                </a:solidFill>
                <a:latin typeface="Calibri Light" panose="020F0302020204030204"/>
              </a:endParaRPr>
            </a:p>
            <a:p>
              <a:pPr marL="428625" indent="-428625" defTabSz="685800">
                <a:buClrTx/>
                <a:buFont typeface="Arial" panose="020B0604020202020204" pitchFamily="34" charset="0"/>
                <a:buChar char="•"/>
              </a:pPr>
              <a:r>
                <a:rPr lang="en-AU" sz="1350" b="1" dirty="0">
                  <a:solidFill>
                    <a:srgbClr val="5B9BD5"/>
                  </a:solidFill>
                  <a:latin typeface="Calibri Light" panose="020F0302020204030204"/>
                </a:rPr>
                <a:t>Repair crews follow to fix leak</a:t>
              </a:r>
            </a:p>
            <a:p>
              <a:pPr defTabSz="685800">
                <a:buClrTx/>
              </a:pPr>
              <a:endParaRPr lang="en-AU" sz="1350" b="1" dirty="0">
                <a:solidFill>
                  <a:srgbClr val="5B9BD5"/>
                </a:solidFill>
                <a:latin typeface="Calibri Light" panose="020F0302020204030204"/>
              </a:endParaRPr>
            </a:p>
            <a:p>
              <a:pPr marL="428625" indent="-428625" defTabSz="685800">
                <a:buClrTx/>
                <a:buFont typeface="Arial" panose="020B0604020202020204" pitchFamily="34" charset="0"/>
                <a:buChar char="•"/>
              </a:pPr>
              <a:endParaRPr lang="en-AU" sz="1350" b="1" dirty="0">
                <a:solidFill>
                  <a:srgbClr val="5B9BD5"/>
                </a:solidFill>
                <a:latin typeface="Calibri Light" panose="020F0302020204030204"/>
              </a:endParaRPr>
            </a:p>
            <a:p>
              <a:pPr defTabSz="685800">
                <a:buClrTx/>
              </a:pPr>
              <a:endParaRPr lang="en-AU" sz="2700" b="1" dirty="0">
                <a:solidFill>
                  <a:srgbClr val="5B9BD5"/>
                </a:solidFill>
                <a:latin typeface="Calibri Light" panose="020F0302020204030204"/>
              </a:endParaRPr>
            </a:p>
          </p:txBody>
        </p:sp>
      </p:grpSp>
      <p:grpSp>
        <p:nvGrpSpPr>
          <p:cNvPr id="89" name="Group 88">
            <a:extLst>
              <a:ext uri="{FF2B5EF4-FFF2-40B4-BE49-F238E27FC236}">
                <a16:creationId xmlns:a16="http://schemas.microsoft.com/office/drawing/2014/main" id="{9F27514A-CF8A-D0C3-6745-082C298ECE50}"/>
              </a:ext>
            </a:extLst>
          </p:cNvPr>
          <p:cNvGrpSpPr/>
          <p:nvPr/>
        </p:nvGrpSpPr>
        <p:grpSpPr>
          <a:xfrm>
            <a:off x="690569" y="444211"/>
            <a:ext cx="7489712" cy="3840253"/>
            <a:chOff x="920759" y="592281"/>
            <a:chExt cx="9986282" cy="5120337"/>
          </a:xfrm>
        </p:grpSpPr>
        <p:grpSp>
          <p:nvGrpSpPr>
            <p:cNvPr id="73" name="Group 72">
              <a:extLst>
                <a:ext uri="{FF2B5EF4-FFF2-40B4-BE49-F238E27FC236}">
                  <a16:creationId xmlns:a16="http://schemas.microsoft.com/office/drawing/2014/main" id="{9D608DEC-5259-D78E-6152-80E4FA0AD0AD}"/>
                </a:ext>
              </a:extLst>
            </p:cNvPr>
            <p:cNvGrpSpPr/>
            <p:nvPr/>
          </p:nvGrpSpPr>
          <p:grpSpPr>
            <a:xfrm>
              <a:off x="920759" y="603387"/>
              <a:ext cx="1495425" cy="1107539"/>
              <a:chOff x="3133725" y="-1002764"/>
              <a:chExt cx="1495425" cy="1107539"/>
            </a:xfrm>
          </p:grpSpPr>
          <p:sp>
            <p:nvSpPr>
              <p:cNvPr id="72" name="Rectangle 71">
                <a:extLst>
                  <a:ext uri="{FF2B5EF4-FFF2-40B4-BE49-F238E27FC236}">
                    <a16:creationId xmlns:a16="http://schemas.microsoft.com/office/drawing/2014/main" id="{B2E902A0-62A8-A019-830F-20D0BFB6B926}"/>
                  </a:ext>
                </a:extLst>
              </p:cNvPr>
              <p:cNvSpPr/>
              <p:nvPr/>
            </p:nvSpPr>
            <p:spPr>
              <a:xfrm>
                <a:off x="3133725" y="-1002764"/>
                <a:ext cx="1495425" cy="110753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800">
                  <a:buClrTx/>
                </a:pPr>
                <a:endParaRPr lang="en-AU" sz="1350" kern="1200">
                  <a:solidFill>
                    <a:prstClr val="white"/>
                  </a:solidFill>
                  <a:latin typeface="Calibri" panose="020F0502020204030204"/>
                </a:endParaRPr>
              </a:p>
            </p:txBody>
          </p:sp>
          <p:grpSp>
            <p:nvGrpSpPr>
              <p:cNvPr id="60" name="Group 59">
                <a:extLst>
                  <a:ext uri="{FF2B5EF4-FFF2-40B4-BE49-F238E27FC236}">
                    <a16:creationId xmlns:a16="http://schemas.microsoft.com/office/drawing/2014/main" id="{31C120A4-C169-4F7C-D40C-6A7C6A72DAA9}"/>
                  </a:ext>
                </a:extLst>
              </p:cNvPr>
              <p:cNvGrpSpPr/>
              <p:nvPr/>
            </p:nvGrpSpPr>
            <p:grpSpPr>
              <a:xfrm>
                <a:off x="3224242" y="-916116"/>
                <a:ext cx="1314390" cy="1020891"/>
                <a:chOff x="5781675" y="1834728"/>
                <a:chExt cx="1314390" cy="1020891"/>
              </a:xfrm>
            </p:grpSpPr>
            <p:pic>
              <p:nvPicPr>
                <p:cNvPr id="57" name="Graphic 56" descr="Wrench with solid fill">
                  <a:extLst>
                    <a:ext uri="{FF2B5EF4-FFF2-40B4-BE49-F238E27FC236}">
                      <a16:creationId xmlns:a16="http://schemas.microsoft.com/office/drawing/2014/main" id="{27C706EB-A272-6DFE-7738-29B2C9B7085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781675" y="1834728"/>
                  <a:ext cx="914400" cy="914400"/>
                </a:xfrm>
                <a:prstGeom prst="rect">
                  <a:avLst/>
                </a:prstGeom>
              </p:spPr>
            </p:pic>
            <p:pic>
              <p:nvPicPr>
                <p:cNvPr id="59" name="Graphic 58" descr="Splash1 outline">
                  <a:extLst>
                    <a:ext uri="{FF2B5EF4-FFF2-40B4-BE49-F238E27FC236}">
                      <a16:creationId xmlns:a16="http://schemas.microsoft.com/office/drawing/2014/main" id="{B0BACD77-33A0-38E8-0923-085C4D4E35D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296084" y="2055638"/>
                  <a:ext cx="799981" cy="799981"/>
                </a:xfrm>
                <a:prstGeom prst="rect">
                  <a:avLst/>
                </a:prstGeom>
              </p:spPr>
            </p:pic>
          </p:grpSp>
        </p:grpSp>
        <p:grpSp>
          <p:nvGrpSpPr>
            <p:cNvPr id="74" name="Group 73">
              <a:extLst>
                <a:ext uri="{FF2B5EF4-FFF2-40B4-BE49-F238E27FC236}">
                  <a16:creationId xmlns:a16="http://schemas.microsoft.com/office/drawing/2014/main" id="{672B1832-B1F6-4319-573D-4F00144E5B36}"/>
                </a:ext>
              </a:extLst>
            </p:cNvPr>
            <p:cNvGrpSpPr/>
            <p:nvPr/>
          </p:nvGrpSpPr>
          <p:grpSpPr>
            <a:xfrm>
              <a:off x="8533647" y="3087501"/>
              <a:ext cx="1495425" cy="1107539"/>
              <a:chOff x="3133725" y="-1002764"/>
              <a:chExt cx="1495425" cy="1107539"/>
            </a:xfrm>
          </p:grpSpPr>
          <p:sp>
            <p:nvSpPr>
              <p:cNvPr id="75" name="Rectangle 74">
                <a:extLst>
                  <a:ext uri="{FF2B5EF4-FFF2-40B4-BE49-F238E27FC236}">
                    <a16:creationId xmlns:a16="http://schemas.microsoft.com/office/drawing/2014/main" id="{819468BF-3760-D4A6-DB98-7C2BA0FF3744}"/>
                  </a:ext>
                </a:extLst>
              </p:cNvPr>
              <p:cNvSpPr/>
              <p:nvPr/>
            </p:nvSpPr>
            <p:spPr>
              <a:xfrm>
                <a:off x="3133725" y="-1002764"/>
                <a:ext cx="1495425" cy="110753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800">
                  <a:buClrTx/>
                </a:pPr>
                <a:endParaRPr lang="en-AU" sz="1350" kern="1200">
                  <a:solidFill>
                    <a:prstClr val="white"/>
                  </a:solidFill>
                  <a:latin typeface="Calibri" panose="020F0502020204030204"/>
                </a:endParaRPr>
              </a:p>
            </p:txBody>
          </p:sp>
          <p:grpSp>
            <p:nvGrpSpPr>
              <p:cNvPr id="76" name="Group 75">
                <a:extLst>
                  <a:ext uri="{FF2B5EF4-FFF2-40B4-BE49-F238E27FC236}">
                    <a16:creationId xmlns:a16="http://schemas.microsoft.com/office/drawing/2014/main" id="{2B46C74D-9919-0459-6909-BA9B9C634025}"/>
                  </a:ext>
                </a:extLst>
              </p:cNvPr>
              <p:cNvGrpSpPr/>
              <p:nvPr/>
            </p:nvGrpSpPr>
            <p:grpSpPr>
              <a:xfrm>
                <a:off x="3224242" y="-916116"/>
                <a:ext cx="1314390" cy="1020891"/>
                <a:chOff x="5781675" y="1834728"/>
                <a:chExt cx="1314390" cy="1020891"/>
              </a:xfrm>
            </p:grpSpPr>
            <p:pic>
              <p:nvPicPr>
                <p:cNvPr id="77" name="Graphic 76" descr="Wrench with solid fill">
                  <a:extLst>
                    <a:ext uri="{FF2B5EF4-FFF2-40B4-BE49-F238E27FC236}">
                      <a16:creationId xmlns:a16="http://schemas.microsoft.com/office/drawing/2014/main" id="{9F0D0EA3-3DF7-8BDA-9FA0-DE7195A02C8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781675" y="1834728"/>
                  <a:ext cx="914400" cy="914400"/>
                </a:xfrm>
                <a:prstGeom prst="rect">
                  <a:avLst/>
                </a:prstGeom>
              </p:spPr>
            </p:pic>
            <p:pic>
              <p:nvPicPr>
                <p:cNvPr id="78" name="Graphic 77" descr="Splash1 outline">
                  <a:extLst>
                    <a:ext uri="{FF2B5EF4-FFF2-40B4-BE49-F238E27FC236}">
                      <a16:creationId xmlns:a16="http://schemas.microsoft.com/office/drawing/2014/main" id="{97EA80B2-DB2E-43A4-18FA-B2BF029209D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296084" y="2055638"/>
                  <a:ext cx="799981" cy="799981"/>
                </a:xfrm>
                <a:prstGeom prst="rect">
                  <a:avLst/>
                </a:prstGeom>
              </p:spPr>
            </p:pic>
          </p:grpSp>
        </p:grpSp>
        <p:grpSp>
          <p:nvGrpSpPr>
            <p:cNvPr id="79" name="Group 78">
              <a:extLst>
                <a:ext uri="{FF2B5EF4-FFF2-40B4-BE49-F238E27FC236}">
                  <a16:creationId xmlns:a16="http://schemas.microsoft.com/office/drawing/2014/main" id="{FD7183EF-1E1C-F623-A0F4-B9E98B5CA66D}"/>
                </a:ext>
              </a:extLst>
            </p:cNvPr>
            <p:cNvGrpSpPr/>
            <p:nvPr/>
          </p:nvGrpSpPr>
          <p:grpSpPr>
            <a:xfrm>
              <a:off x="2612004" y="4605079"/>
              <a:ext cx="1495425" cy="1107539"/>
              <a:chOff x="3133725" y="-1002764"/>
              <a:chExt cx="1495425" cy="1107539"/>
            </a:xfrm>
          </p:grpSpPr>
          <p:sp>
            <p:nvSpPr>
              <p:cNvPr id="80" name="Rectangle 79">
                <a:extLst>
                  <a:ext uri="{FF2B5EF4-FFF2-40B4-BE49-F238E27FC236}">
                    <a16:creationId xmlns:a16="http://schemas.microsoft.com/office/drawing/2014/main" id="{77B44A74-EC1E-0C9D-184D-597036A12C1B}"/>
                  </a:ext>
                </a:extLst>
              </p:cNvPr>
              <p:cNvSpPr/>
              <p:nvPr/>
            </p:nvSpPr>
            <p:spPr>
              <a:xfrm>
                <a:off x="3133725" y="-1002764"/>
                <a:ext cx="1495425" cy="110753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800">
                  <a:buClrTx/>
                </a:pPr>
                <a:endParaRPr lang="en-AU" sz="1350" kern="1200">
                  <a:solidFill>
                    <a:prstClr val="white"/>
                  </a:solidFill>
                  <a:latin typeface="Calibri" panose="020F0502020204030204"/>
                </a:endParaRPr>
              </a:p>
            </p:txBody>
          </p:sp>
          <p:grpSp>
            <p:nvGrpSpPr>
              <p:cNvPr id="81" name="Group 80">
                <a:extLst>
                  <a:ext uri="{FF2B5EF4-FFF2-40B4-BE49-F238E27FC236}">
                    <a16:creationId xmlns:a16="http://schemas.microsoft.com/office/drawing/2014/main" id="{40AFB84B-85B1-7873-57CB-7AE25DADC679}"/>
                  </a:ext>
                </a:extLst>
              </p:cNvPr>
              <p:cNvGrpSpPr/>
              <p:nvPr/>
            </p:nvGrpSpPr>
            <p:grpSpPr>
              <a:xfrm>
                <a:off x="3224242" y="-916116"/>
                <a:ext cx="1314390" cy="1020891"/>
                <a:chOff x="5781675" y="1834728"/>
                <a:chExt cx="1314390" cy="1020891"/>
              </a:xfrm>
            </p:grpSpPr>
            <p:pic>
              <p:nvPicPr>
                <p:cNvPr id="82" name="Graphic 81" descr="Wrench with solid fill">
                  <a:extLst>
                    <a:ext uri="{FF2B5EF4-FFF2-40B4-BE49-F238E27FC236}">
                      <a16:creationId xmlns:a16="http://schemas.microsoft.com/office/drawing/2014/main" id="{7DC8B8AE-79B3-24C5-F7DF-85AFAF46FC7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781675" y="1834728"/>
                  <a:ext cx="914400" cy="914400"/>
                </a:xfrm>
                <a:prstGeom prst="rect">
                  <a:avLst/>
                </a:prstGeom>
              </p:spPr>
            </p:pic>
            <p:pic>
              <p:nvPicPr>
                <p:cNvPr id="83" name="Graphic 82" descr="Splash1 outline">
                  <a:extLst>
                    <a:ext uri="{FF2B5EF4-FFF2-40B4-BE49-F238E27FC236}">
                      <a16:creationId xmlns:a16="http://schemas.microsoft.com/office/drawing/2014/main" id="{C9BF756F-E9C2-E5AA-6F97-7811505E596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296084" y="2055638"/>
                  <a:ext cx="799981" cy="799981"/>
                </a:xfrm>
                <a:prstGeom prst="rect">
                  <a:avLst/>
                </a:prstGeom>
              </p:spPr>
            </p:pic>
          </p:grpSp>
        </p:grpSp>
        <p:grpSp>
          <p:nvGrpSpPr>
            <p:cNvPr id="84" name="Group 83">
              <a:extLst>
                <a:ext uri="{FF2B5EF4-FFF2-40B4-BE49-F238E27FC236}">
                  <a16:creationId xmlns:a16="http://schemas.microsoft.com/office/drawing/2014/main" id="{465ED565-9E30-D5E1-89DA-882137E6665D}"/>
                </a:ext>
              </a:extLst>
            </p:cNvPr>
            <p:cNvGrpSpPr/>
            <p:nvPr/>
          </p:nvGrpSpPr>
          <p:grpSpPr>
            <a:xfrm>
              <a:off x="9411616" y="592281"/>
              <a:ext cx="1495425" cy="1107539"/>
              <a:chOff x="3133725" y="-1002764"/>
              <a:chExt cx="1495425" cy="1107539"/>
            </a:xfrm>
          </p:grpSpPr>
          <p:sp>
            <p:nvSpPr>
              <p:cNvPr id="85" name="Rectangle 84">
                <a:extLst>
                  <a:ext uri="{FF2B5EF4-FFF2-40B4-BE49-F238E27FC236}">
                    <a16:creationId xmlns:a16="http://schemas.microsoft.com/office/drawing/2014/main" id="{03104B1A-5AEC-AA0D-CB12-5A9A2608BBA1}"/>
                  </a:ext>
                </a:extLst>
              </p:cNvPr>
              <p:cNvSpPr/>
              <p:nvPr/>
            </p:nvSpPr>
            <p:spPr>
              <a:xfrm>
                <a:off x="3133725" y="-1002764"/>
                <a:ext cx="1495425" cy="110753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800">
                  <a:buClrTx/>
                </a:pPr>
                <a:endParaRPr lang="en-AU" sz="1350" kern="1200">
                  <a:solidFill>
                    <a:prstClr val="white"/>
                  </a:solidFill>
                  <a:latin typeface="Calibri" panose="020F0502020204030204"/>
                </a:endParaRPr>
              </a:p>
            </p:txBody>
          </p:sp>
          <p:grpSp>
            <p:nvGrpSpPr>
              <p:cNvPr id="86" name="Group 85">
                <a:extLst>
                  <a:ext uri="{FF2B5EF4-FFF2-40B4-BE49-F238E27FC236}">
                    <a16:creationId xmlns:a16="http://schemas.microsoft.com/office/drawing/2014/main" id="{E01D148D-5B0F-73A5-6C01-F75A1170E868}"/>
                  </a:ext>
                </a:extLst>
              </p:cNvPr>
              <p:cNvGrpSpPr/>
              <p:nvPr/>
            </p:nvGrpSpPr>
            <p:grpSpPr>
              <a:xfrm>
                <a:off x="3224242" y="-916116"/>
                <a:ext cx="1314390" cy="1020891"/>
                <a:chOff x="5781675" y="1834728"/>
                <a:chExt cx="1314390" cy="1020891"/>
              </a:xfrm>
            </p:grpSpPr>
            <p:pic>
              <p:nvPicPr>
                <p:cNvPr id="87" name="Graphic 86" descr="Wrench with solid fill">
                  <a:extLst>
                    <a:ext uri="{FF2B5EF4-FFF2-40B4-BE49-F238E27FC236}">
                      <a16:creationId xmlns:a16="http://schemas.microsoft.com/office/drawing/2014/main" id="{CA115849-EE19-896F-62BF-7A9F223A569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781675" y="1834728"/>
                  <a:ext cx="914400" cy="914400"/>
                </a:xfrm>
                <a:prstGeom prst="rect">
                  <a:avLst/>
                </a:prstGeom>
              </p:spPr>
            </p:pic>
            <p:pic>
              <p:nvPicPr>
                <p:cNvPr id="88" name="Graphic 87" descr="Splash1 outline">
                  <a:extLst>
                    <a:ext uri="{FF2B5EF4-FFF2-40B4-BE49-F238E27FC236}">
                      <a16:creationId xmlns:a16="http://schemas.microsoft.com/office/drawing/2014/main" id="{535E9032-0EC4-6D41-A58C-079F247D127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296084" y="2055638"/>
                  <a:ext cx="799981" cy="799981"/>
                </a:xfrm>
                <a:prstGeom prst="rect">
                  <a:avLst/>
                </a:prstGeom>
              </p:spPr>
            </p:pic>
          </p:grpSp>
        </p:grpSp>
      </p:grpSp>
      <p:pic>
        <p:nvPicPr>
          <p:cNvPr id="91" name="Graphic 90" descr="Splash1 with solid fill">
            <a:extLst>
              <a:ext uri="{FF2B5EF4-FFF2-40B4-BE49-F238E27FC236}">
                <a16:creationId xmlns:a16="http://schemas.microsoft.com/office/drawing/2014/main" id="{2AEC7FBC-365D-776A-F1F1-0299393D23C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744249" y="2033633"/>
            <a:ext cx="242888" cy="242888"/>
          </a:xfrm>
          <a:prstGeom prst="rect">
            <a:avLst/>
          </a:prstGeom>
        </p:spPr>
      </p:pic>
      <p:pic>
        <p:nvPicPr>
          <p:cNvPr id="92" name="Graphic 91" descr="Splash1 with solid fill">
            <a:extLst>
              <a:ext uri="{FF2B5EF4-FFF2-40B4-BE49-F238E27FC236}">
                <a16:creationId xmlns:a16="http://schemas.microsoft.com/office/drawing/2014/main" id="{921666AE-CA6A-8D99-8897-C1BC8DBF389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959128" y="4923232"/>
            <a:ext cx="242888" cy="242888"/>
          </a:xfrm>
          <a:prstGeom prst="rect">
            <a:avLst/>
          </a:prstGeom>
        </p:spPr>
      </p:pic>
      <p:pic>
        <p:nvPicPr>
          <p:cNvPr id="93" name="Graphic 92" descr="Splash1 with solid fill">
            <a:extLst>
              <a:ext uri="{FF2B5EF4-FFF2-40B4-BE49-F238E27FC236}">
                <a16:creationId xmlns:a16="http://schemas.microsoft.com/office/drawing/2014/main" id="{E8B6821F-F336-04C1-21E9-C1E359D0316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390963" y="3798013"/>
            <a:ext cx="242888" cy="242888"/>
          </a:xfrm>
          <a:prstGeom prst="rect">
            <a:avLst/>
          </a:prstGeom>
        </p:spPr>
      </p:pic>
      <p:pic>
        <p:nvPicPr>
          <p:cNvPr id="94" name="Graphic 93" descr="Splash1 with solid fill">
            <a:extLst>
              <a:ext uri="{FF2B5EF4-FFF2-40B4-BE49-F238E27FC236}">
                <a16:creationId xmlns:a16="http://schemas.microsoft.com/office/drawing/2014/main" id="{16D67ED0-AB8A-30BC-39DB-0201AD3032C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601336" y="2063742"/>
            <a:ext cx="242888" cy="242888"/>
          </a:xfrm>
          <a:prstGeom prst="rect">
            <a:avLst/>
          </a:prstGeom>
        </p:spPr>
      </p:pic>
    </p:spTree>
    <p:extLst>
      <p:ext uri="{BB962C8B-B14F-4D97-AF65-F5344CB8AC3E}">
        <p14:creationId xmlns:p14="http://schemas.microsoft.com/office/powerpoint/2010/main" val="57084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8"/>
                                        </p:tgtEl>
                                      </p:cBhvr>
                                    </p:animEffect>
                                    <p:set>
                                      <p:cBhvr>
                                        <p:cTn id="7" dur="1" fill="hold">
                                          <p:stCondLst>
                                            <p:cond delay="499"/>
                                          </p:stCondLst>
                                        </p:cTn>
                                        <p:tgtEl>
                                          <p:spTgt spid="38"/>
                                        </p:tgtEl>
                                        <p:attrNameLst>
                                          <p:attrName>style.visibility</p:attrName>
                                        </p:attrNameLst>
                                      </p:cBhvr>
                                      <p:to>
                                        <p:strVal val="hidden"/>
                                      </p:to>
                                    </p:se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64F7B-D5B6-2247-8A46-B4694E8E502B}"/>
              </a:ext>
            </a:extLst>
          </p:cNvPr>
          <p:cNvSpPr>
            <a:spLocks noGrp="1"/>
          </p:cNvSpPr>
          <p:nvPr>
            <p:ph type="title"/>
          </p:nvPr>
        </p:nvSpPr>
        <p:spPr>
          <a:xfrm>
            <a:off x="785657" y="297589"/>
            <a:ext cx="8061163" cy="494691"/>
          </a:xfrm>
        </p:spPr>
        <p:txBody>
          <a:bodyPr/>
          <a:lstStyle/>
          <a:p>
            <a:r>
              <a:rPr lang="en-AU" dirty="0"/>
              <a:t>South East Water Outcomes at Scale</a:t>
            </a:r>
          </a:p>
        </p:txBody>
      </p:sp>
      <p:sp>
        <p:nvSpPr>
          <p:cNvPr id="4" name="Rectangle 3">
            <a:extLst>
              <a:ext uri="{FF2B5EF4-FFF2-40B4-BE49-F238E27FC236}">
                <a16:creationId xmlns:a16="http://schemas.microsoft.com/office/drawing/2014/main" id="{5A060C48-BF1B-FE6F-408F-113927CFC4CB}"/>
              </a:ext>
            </a:extLst>
          </p:cNvPr>
          <p:cNvSpPr/>
          <p:nvPr/>
        </p:nvSpPr>
        <p:spPr>
          <a:xfrm>
            <a:off x="6531" y="972161"/>
            <a:ext cx="9144000" cy="4165871"/>
          </a:xfrm>
          <a:prstGeom prst="rect">
            <a:avLst/>
          </a:prstGeom>
          <a:solidFill>
            <a:srgbClr val="007A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AU" sz="1350" kern="1200">
              <a:solidFill>
                <a:prstClr val="white"/>
              </a:solidFill>
              <a:latin typeface="Calibri" panose="020F0502020204030204"/>
            </a:endParaRPr>
          </a:p>
        </p:txBody>
      </p:sp>
      <p:pic>
        <p:nvPicPr>
          <p:cNvPr id="15" name="Picture 14">
            <a:extLst>
              <a:ext uri="{FF2B5EF4-FFF2-40B4-BE49-F238E27FC236}">
                <a16:creationId xmlns:a16="http://schemas.microsoft.com/office/drawing/2014/main" id="{578117A3-3FF8-335F-37D1-DAB38139CC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5385" y="167713"/>
            <a:ext cx="1609462" cy="467489"/>
          </a:xfrm>
          <a:prstGeom prst="rect">
            <a:avLst/>
          </a:prstGeom>
        </p:spPr>
      </p:pic>
      <p:grpSp>
        <p:nvGrpSpPr>
          <p:cNvPr id="59" name="Group 58">
            <a:extLst>
              <a:ext uri="{FF2B5EF4-FFF2-40B4-BE49-F238E27FC236}">
                <a16:creationId xmlns:a16="http://schemas.microsoft.com/office/drawing/2014/main" id="{5C2301A7-29EB-AEEE-5B2C-59E9D3D81CB2}"/>
              </a:ext>
            </a:extLst>
          </p:cNvPr>
          <p:cNvGrpSpPr/>
          <p:nvPr/>
        </p:nvGrpSpPr>
        <p:grpSpPr>
          <a:xfrm>
            <a:off x="-448923" y="1119800"/>
            <a:ext cx="4681712" cy="3368021"/>
            <a:chOff x="165817" y="1795801"/>
            <a:chExt cx="5678581" cy="4324645"/>
          </a:xfrm>
        </p:grpSpPr>
        <p:pic>
          <p:nvPicPr>
            <p:cNvPr id="8" name="Picture 7">
              <a:extLst>
                <a:ext uri="{FF2B5EF4-FFF2-40B4-BE49-F238E27FC236}">
                  <a16:creationId xmlns:a16="http://schemas.microsoft.com/office/drawing/2014/main" id="{52BBFB61-696F-2A2A-3EC1-C0E517BE79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5017" y="2789056"/>
              <a:ext cx="961228" cy="961228"/>
            </a:xfrm>
            <a:prstGeom prst="rect">
              <a:avLst/>
            </a:prstGeom>
          </p:spPr>
        </p:pic>
        <p:sp>
          <p:nvSpPr>
            <p:cNvPr id="9" name="TextBox 8">
              <a:extLst>
                <a:ext uri="{FF2B5EF4-FFF2-40B4-BE49-F238E27FC236}">
                  <a16:creationId xmlns:a16="http://schemas.microsoft.com/office/drawing/2014/main" id="{761024A8-B852-FC68-2E7F-2097EE9FABB0}"/>
                </a:ext>
              </a:extLst>
            </p:cNvPr>
            <p:cNvSpPr txBox="1"/>
            <p:nvPr/>
          </p:nvSpPr>
          <p:spPr>
            <a:xfrm>
              <a:off x="165817" y="3783088"/>
              <a:ext cx="4301291" cy="533513"/>
            </a:xfrm>
            <a:prstGeom prst="rect">
              <a:avLst/>
            </a:prstGeom>
            <a:noFill/>
          </p:spPr>
          <p:txBody>
            <a:bodyPr wrap="square" rtlCol="0">
              <a:spAutoFit/>
            </a:bodyPr>
            <a:lstStyle/>
            <a:p>
              <a:pPr algn="ctr" defTabSz="685800">
                <a:buClrTx/>
              </a:pPr>
              <a:r>
                <a:rPr lang="en-AU" sz="1050" b="1" kern="1200" dirty="0">
                  <a:solidFill>
                    <a:prstClr val="white"/>
                  </a:solidFill>
                  <a:latin typeface="Nunito" pitchFamily="2" charset="0"/>
                  <a:ea typeface="+mn-ea"/>
                  <a:cs typeface="+mn-cs"/>
                </a:rPr>
                <a:t>Expected water saved</a:t>
              </a:r>
            </a:p>
            <a:p>
              <a:pPr algn="ctr" defTabSz="685800">
                <a:buClrTx/>
              </a:pPr>
              <a:r>
                <a:rPr lang="en-AU" sz="1050" b="1" kern="1200" dirty="0">
                  <a:solidFill>
                    <a:prstClr val="white"/>
                  </a:solidFill>
                  <a:latin typeface="Nunito" pitchFamily="2" charset="0"/>
                  <a:ea typeface="+mn-ea"/>
                  <a:cs typeface="+mn-cs"/>
                </a:rPr>
                <a:t>(Annually at full deployment)</a:t>
              </a:r>
            </a:p>
          </p:txBody>
        </p:sp>
        <p:sp>
          <p:nvSpPr>
            <p:cNvPr id="11" name="TextBox 10">
              <a:extLst>
                <a:ext uri="{FF2B5EF4-FFF2-40B4-BE49-F238E27FC236}">
                  <a16:creationId xmlns:a16="http://schemas.microsoft.com/office/drawing/2014/main" id="{6FBCBA86-097A-29CE-4170-DC8334ADBC5B}"/>
                </a:ext>
              </a:extLst>
            </p:cNvPr>
            <p:cNvSpPr txBox="1"/>
            <p:nvPr/>
          </p:nvSpPr>
          <p:spPr>
            <a:xfrm>
              <a:off x="1289437" y="5005643"/>
              <a:ext cx="1924954" cy="918829"/>
            </a:xfrm>
            <a:prstGeom prst="rect">
              <a:avLst/>
            </a:prstGeom>
            <a:noFill/>
          </p:spPr>
          <p:txBody>
            <a:bodyPr wrap="square">
              <a:spAutoFit/>
            </a:bodyPr>
            <a:lstStyle/>
            <a:p>
              <a:pPr algn="ctr" defTabSz="685800">
                <a:buClrTx/>
              </a:pPr>
              <a:r>
                <a:rPr lang="en-AU" sz="1350" b="1" kern="1200" dirty="0">
                  <a:solidFill>
                    <a:prstClr val="white"/>
                  </a:solidFill>
                  <a:latin typeface="Calibri" panose="020F0502020204030204"/>
                  <a:ea typeface="+mn-ea"/>
                  <a:cs typeface="+mn-cs"/>
                </a:rPr>
                <a:t>1.63 GL </a:t>
              </a:r>
            </a:p>
            <a:p>
              <a:pPr algn="ctr" defTabSz="685800">
                <a:buClrTx/>
              </a:pPr>
              <a:r>
                <a:rPr lang="en-AU" sz="1350" kern="1200" dirty="0">
                  <a:solidFill>
                    <a:prstClr val="white"/>
                  </a:solidFill>
                  <a:latin typeface="Calibri" panose="020F0502020204030204"/>
                  <a:ea typeface="+mn-ea"/>
                  <a:cs typeface="+mn-cs"/>
                </a:rPr>
                <a:t>(&gt;1% NRW reduction)</a:t>
              </a:r>
            </a:p>
          </p:txBody>
        </p:sp>
        <p:sp>
          <p:nvSpPr>
            <p:cNvPr id="12" name="TextBox 11">
              <a:extLst>
                <a:ext uri="{FF2B5EF4-FFF2-40B4-BE49-F238E27FC236}">
                  <a16:creationId xmlns:a16="http://schemas.microsoft.com/office/drawing/2014/main" id="{983D992F-E878-203C-35AF-ADA3D1A86B60}"/>
                </a:ext>
              </a:extLst>
            </p:cNvPr>
            <p:cNvSpPr txBox="1"/>
            <p:nvPr/>
          </p:nvSpPr>
          <p:spPr>
            <a:xfrm>
              <a:off x="3174454" y="3791741"/>
              <a:ext cx="2669944" cy="533513"/>
            </a:xfrm>
            <a:prstGeom prst="rect">
              <a:avLst/>
            </a:prstGeom>
            <a:noFill/>
          </p:spPr>
          <p:txBody>
            <a:bodyPr wrap="square" rtlCol="0">
              <a:spAutoFit/>
            </a:bodyPr>
            <a:lstStyle/>
            <a:p>
              <a:pPr algn="ctr" defTabSz="685800">
                <a:buClrTx/>
              </a:pPr>
              <a:r>
                <a:rPr lang="en-AU" sz="1050" b="1" kern="1200" dirty="0">
                  <a:solidFill>
                    <a:prstClr val="white"/>
                  </a:solidFill>
                  <a:latin typeface="Nunito" pitchFamily="2" charset="0"/>
                  <a:ea typeface="+mn-ea"/>
                  <a:cs typeface="+mn-cs"/>
                </a:rPr>
                <a:t>Integrated meter/leak </a:t>
              </a:r>
            </a:p>
            <a:p>
              <a:pPr algn="ctr" defTabSz="685800">
                <a:buClrTx/>
              </a:pPr>
              <a:r>
                <a:rPr lang="en-AU" sz="1050" b="1" kern="1200" dirty="0">
                  <a:solidFill>
                    <a:prstClr val="white"/>
                  </a:solidFill>
                  <a:latin typeface="Nunito" pitchFamily="2" charset="0"/>
                  <a:ea typeface="+mn-ea"/>
                  <a:cs typeface="+mn-cs"/>
                </a:rPr>
                <a:t>sensors deployed</a:t>
              </a:r>
            </a:p>
          </p:txBody>
        </p:sp>
        <p:sp>
          <p:nvSpPr>
            <p:cNvPr id="14" name="TextBox 13">
              <a:extLst>
                <a:ext uri="{FF2B5EF4-FFF2-40B4-BE49-F238E27FC236}">
                  <a16:creationId xmlns:a16="http://schemas.microsoft.com/office/drawing/2014/main" id="{E8DFB074-46B1-27A3-9477-926D97710BAE}"/>
                </a:ext>
              </a:extLst>
            </p:cNvPr>
            <p:cNvSpPr txBox="1"/>
            <p:nvPr/>
          </p:nvSpPr>
          <p:spPr>
            <a:xfrm>
              <a:off x="3514264" y="5050341"/>
              <a:ext cx="2012092" cy="652071"/>
            </a:xfrm>
            <a:prstGeom prst="rect">
              <a:avLst/>
            </a:prstGeom>
            <a:noFill/>
          </p:spPr>
          <p:txBody>
            <a:bodyPr wrap="square">
              <a:spAutoFit/>
            </a:bodyPr>
            <a:lstStyle/>
            <a:p>
              <a:pPr algn="ctr" defTabSz="685800">
                <a:buClrTx/>
              </a:pPr>
              <a:r>
                <a:rPr lang="en-AU" sz="1350" b="1" kern="1200" dirty="0">
                  <a:solidFill>
                    <a:prstClr val="white"/>
                  </a:solidFill>
                  <a:latin typeface="Calibri" panose="020F0502020204030204"/>
                  <a:ea typeface="+mn-ea"/>
                  <a:cs typeface="+mn-cs"/>
                </a:rPr>
                <a:t>85,000 meters</a:t>
              </a:r>
            </a:p>
            <a:p>
              <a:pPr algn="ctr" defTabSz="685800">
                <a:buClrTx/>
              </a:pPr>
              <a:r>
                <a:rPr lang="en-AU" sz="1350" b="1" kern="1200" dirty="0">
                  <a:solidFill>
                    <a:prstClr val="white"/>
                  </a:solidFill>
                  <a:latin typeface="Calibri" panose="020F0502020204030204"/>
                  <a:ea typeface="+mn-ea"/>
                  <a:cs typeface="+mn-cs"/>
                </a:rPr>
                <a:t>(900k to go!)</a:t>
              </a:r>
            </a:p>
          </p:txBody>
        </p:sp>
        <p:pic>
          <p:nvPicPr>
            <p:cNvPr id="16" name="Picture 15">
              <a:extLst>
                <a:ext uri="{FF2B5EF4-FFF2-40B4-BE49-F238E27FC236}">
                  <a16:creationId xmlns:a16="http://schemas.microsoft.com/office/drawing/2014/main" id="{07CABE42-E9A4-B60E-79B0-236859D2B7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71173" y="2789056"/>
              <a:ext cx="1091783" cy="1091783"/>
            </a:xfrm>
            <a:prstGeom prst="rect">
              <a:avLst/>
            </a:prstGeom>
          </p:spPr>
        </p:pic>
        <p:sp>
          <p:nvSpPr>
            <p:cNvPr id="48" name="TextBox 47">
              <a:extLst>
                <a:ext uri="{FF2B5EF4-FFF2-40B4-BE49-F238E27FC236}">
                  <a16:creationId xmlns:a16="http://schemas.microsoft.com/office/drawing/2014/main" id="{3DFF8174-3C2E-DC75-6B7F-853E0481C358}"/>
                </a:ext>
              </a:extLst>
            </p:cNvPr>
            <p:cNvSpPr txBox="1"/>
            <p:nvPr/>
          </p:nvSpPr>
          <p:spPr>
            <a:xfrm>
              <a:off x="1472533" y="1795801"/>
              <a:ext cx="3863907" cy="474234"/>
            </a:xfrm>
            <a:prstGeom prst="rect">
              <a:avLst/>
            </a:prstGeom>
            <a:noFill/>
          </p:spPr>
          <p:txBody>
            <a:bodyPr wrap="square">
              <a:spAutoFit/>
            </a:bodyPr>
            <a:lstStyle/>
            <a:p>
              <a:pPr algn="ctr" defTabSz="685800">
                <a:buClrTx/>
              </a:pPr>
              <a:r>
                <a:rPr lang="en-AU" sz="1800" b="1" kern="1200">
                  <a:solidFill>
                    <a:prstClr val="white"/>
                  </a:solidFill>
                  <a:latin typeface="Nunito" pitchFamily="2" charset="0"/>
                  <a:ea typeface="+mn-ea"/>
                  <a:cs typeface="+mn-cs"/>
                </a:rPr>
                <a:t>Reduced Network Leaks</a:t>
              </a:r>
            </a:p>
          </p:txBody>
        </p:sp>
        <p:sp>
          <p:nvSpPr>
            <p:cNvPr id="50" name="Oval 49">
              <a:extLst>
                <a:ext uri="{FF2B5EF4-FFF2-40B4-BE49-F238E27FC236}">
                  <a16:creationId xmlns:a16="http://schemas.microsoft.com/office/drawing/2014/main" id="{8B9A66F3-9E2F-D203-1091-D00AAC44D131}"/>
                </a:ext>
              </a:extLst>
            </p:cNvPr>
            <p:cNvSpPr/>
            <p:nvPr/>
          </p:nvSpPr>
          <p:spPr>
            <a:xfrm>
              <a:off x="1525250" y="4619396"/>
              <a:ext cx="1512368" cy="149575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AU" sz="1350" kern="1200">
                <a:solidFill>
                  <a:prstClr val="white"/>
                </a:solidFill>
                <a:latin typeface="Calibri" panose="020F0502020204030204"/>
              </a:endParaRPr>
            </a:p>
          </p:txBody>
        </p:sp>
        <p:sp>
          <p:nvSpPr>
            <p:cNvPr id="51" name="Oval 50">
              <a:extLst>
                <a:ext uri="{FF2B5EF4-FFF2-40B4-BE49-F238E27FC236}">
                  <a16:creationId xmlns:a16="http://schemas.microsoft.com/office/drawing/2014/main" id="{6FB9C6FE-6ECE-F62C-670B-916055B94087}"/>
                </a:ext>
              </a:extLst>
            </p:cNvPr>
            <p:cNvSpPr/>
            <p:nvPr/>
          </p:nvSpPr>
          <p:spPr>
            <a:xfrm>
              <a:off x="3714116" y="4624695"/>
              <a:ext cx="1512368" cy="149575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AU" sz="1350" kern="1200">
                <a:solidFill>
                  <a:prstClr val="white"/>
                </a:solidFill>
                <a:latin typeface="Calibri" panose="020F0502020204030204"/>
              </a:endParaRPr>
            </a:p>
          </p:txBody>
        </p:sp>
      </p:grpSp>
      <p:grpSp>
        <p:nvGrpSpPr>
          <p:cNvPr id="61" name="Group 60">
            <a:extLst>
              <a:ext uri="{FF2B5EF4-FFF2-40B4-BE49-F238E27FC236}">
                <a16:creationId xmlns:a16="http://schemas.microsoft.com/office/drawing/2014/main" id="{1E588536-79A3-3F4D-D35A-435975B96967}"/>
              </a:ext>
            </a:extLst>
          </p:cNvPr>
          <p:cNvGrpSpPr/>
          <p:nvPr/>
        </p:nvGrpSpPr>
        <p:grpSpPr>
          <a:xfrm>
            <a:off x="4603442" y="1131355"/>
            <a:ext cx="4263779" cy="3633345"/>
            <a:chOff x="5989790" y="2096365"/>
            <a:chExt cx="5273180" cy="4592359"/>
          </a:xfrm>
        </p:grpSpPr>
        <p:sp>
          <p:nvSpPr>
            <p:cNvPr id="36" name="TextBox 35">
              <a:extLst>
                <a:ext uri="{FF2B5EF4-FFF2-40B4-BE49-F238E27FC236}">
                  <a16:creationId xmlns:a16="http://schemas.microsoft.com/office/drawing/2014/main" id="{18E3CE5F-63BE-D90D-A8A2-4F8982A6AE55}"/>
                </a:ext>
              </a:extLst>
            </p:cNvPr>
            <p:cNvSpPr txBox="1"/>
            <p:nvPr/>
          </p:nvSpPr>
          <p:spPr>
            <a:xfrm>
              <a:off x="8638635" y="5095751"/>
              <a:ext cx="2505663" cy="525168"/>
            </a:xfrm>
            <a:prstGeom prst="rect">
              <a:avLst/>
            </a:prstGeom>
            <a:noFill/>
          </p:spPr>
          <p:txBody>
            <a:bodyPr wrap="square" rtlCol="0">
              <a:spAutoFit/>
            </a:bodyPr>
            <a:lstStyle/>
            <a:p>
              <a:pPr algn="ctr" defTabSz="685800">
                <a:buClrTx/>
              </a:pPr>
              <a:r>
                <a:rPr lang="en-AU" sz="1050" b="1" kern="1200">
                  <a:solidFill>
                    <a:prstClr val="white"/>
                  </a:solidFill>
                  <a:latin typeface="Nunito" pitchFamily="2" charset="0"/>
                  <a:ea typeface="+mn-ea"/>
                  <a:cs typeface="+mn-cs"/>
                </a:rPr>
                <a:t>Customers notified of a potential leak</a:t>
              </a:r>
            </a:p>
          </p:txBody>
        </p:sp>
        <p:pic>
          <p:nvPicPr>
            <p:cNvPr id="38" name="Picture 37">
              <a:extLst>
                <a:ext uri="{FF2B5EF4-FFF2-40B4-BE49-F238E27FC236}">
                  <a16:creationId xmlns:a16="http://schemas.microsoft.com/office/drawing/2014/main" id="{754DD23B-B465-D8BA-C860-EE572B67A44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91312" y="5818068"/>
              <a:ext cx="736667" cy="736667"/>
            </a:xfrm>
            <a:prstGeom prst="rect">
              <a:avLst/>
            </a:prstGeom>
          </p:spPr>
        </p:pic>
        <p:grpSp>
          <p:nvGrpSpPr>
            <p:cNvPr id="60" name="Group 59">
              <a:extLst>
                <a:ext uri="{FF2B5EF4-FFF2-40B4-BE49-F238E27FC236}">
                  <a16:creationId xmlns:a16="http://schemas.microsoft.com/office/drawing/2014/main" id="{A443A5EC-05D8-D9C6-71EA-B4CF6FED83E4}"/>
                </a:ext>
              </a:extLst>
            </p:cNvPr>
            <p:cNvGrpSpPr/>
            <p:nvPr/>
          </p:nvGrpSpPr>
          <p:grpSpPr>
            <a:xfrm>
              <a:off x="5989790" y="2096365"/>
              <a:ext cx="5273180" cy="4592359"/>
              <a:chOff x="5989790" y="2096365"/>
              <a:chExt cx="5273180" cy="4592359"/>
            </a:xfrm>
          </p:grpSpPr>
          <p:sp>
            <p:nvSpPr>
              <p:cNvPr id="17" name="TextBox 16">
                <a:extLst>
                  <a:ext uri="{FF2B5EF4-FFF2-40B4-BE49-F238E27FC236}">
                    <a16:creationId xmlns:a16="http://schemas.microsoft.com/office/drawing/2014/main" id="{9A744087-B382-0C70-6F5E-7FA19AA573B2}"/>
                  </a:ext>
                </a:extLst>
              </p:cNvPr>
              <p:cNvSpPr txBox="1"/>
              <p:nvPr/>
            </p:nvSpPr>
            <p:spPr>
              <a:xfrm>
                <a:off x="6079163" y="3192135"/>
                <a:ext cx="2380763" cy="320937"/>
              </a:xfrm>
              <a:prstGeom prst="rect">
                <a:avLst/>
              </a:prstGeom>
              <a:noFill/>
            </p:spPr>
            <p:txBody>
              <a:bodyPr wrap="square" rtlCol="0">
                <a:spAutoFit/>
              </a:bodyPr>
              <a:lstStyle/>
              <a:p>
                <a:pPr algn="ctr" defTabSz="685800">
                  <a:buClrTx/>
                </a:pPr>
                <a:r>
                  <a:rPr lang="en-AU" sz="1050" b="1" kern="1200">
                    <a:solidFill>
                      <a:prstClr val="white"/>
                    </a:solidFill>
                    <a:latin typeface="Nunito" pitchFamily="2" charset="0"/>
                    <a:ea typeface="+mn-ea"/>
                    <a:cs typeface="+mn-cs"/>
                  </a:rPr>
                  <a:t>Saved by customers</a:t>
                </a:r>
              </a:p>
            </p:txBody>
          </p:sp>
          <p:sp>
            <p:nvSpPr>
              <p:cNvPr id="18" name="TextBox 17">
                <a:extLst>
                  <a:ext uri="{FF2B5EF4-FFF2-40B4-BE49-F238E27FC236}">
                    <a16:creationId xmlns:a16="http://schemas.microsoft.com/office/drawing/2014/main" id="{80950F26-04E4-FAC2-C3D2-B6DA4B3193A0}"/>
                  </a:ext>
                </a:extLst>
              </p:cNvPr>
              <p:cNvSpPr txBox="1"/>
              <p:nvPr/>
            </p:nvSpPr>
            <p:spPr>
              <a:xfrm>
                <a:off x="6608118" y="4026250"/>
                <a:ext cx="2136629" cy="350112"/>
              </a:xfrm>
              <a:prstGeom prst="rect">
                <a:avLst/>
              </a:prstGeom>
              <a:noFill/>
            </p:spPr>
            <p:txBody>
              <a:bodyPr wrap="square">
                <a:spAutoFit/>
              </a:bodyPr>
              <a:lstStyle/>
              <a:p>
                <a:pPr algn="ctr" defTabSz="685800">
                  <a:buClrTx/>
                </a:pPr>
                <a:r>
                  <a:rPr lang="en-AU" sz="1200" kern="1200" dirty="0">
                    <a:solidFill>
                      <a:srgbClr val="4D5156"/>
                    </a:solidFill>
                    <a:latin typeface="arial" panose="020B0604020202020204" pitchFamily="34" charset="0"/>
                    <a:ea typeface="+mn-ea"/>
                    <a:cs typeface="+mn-cs"/>
                  </a:rPr>
                  <a:t> </a:t>
                </a:r>
                <a:r>
                  <a:rPr lang="en-AU" sz="1200" b="1" kern="1200" dirty="0">
                    <a:solidFill>
                      <a:prstClr val="white"/>
                    </a:solidFill>
                    <a:latin typeface="arial" panose="020B0604020202020204" pitchFamily="34" charset="0"/>
                    <a:ea typeface="+mn-ea"/>
                    <a:cs typeface="+mn-cs"/>
                  </a:rPr>
                  <a:t>£2</a:t>
                </a:r>
                <a:r>
                  <a:rPr lang="en-AU" sz="1200" b="1" kern="1200" dirty="0">
                    <a:solidFill>
                      <a:prstClr val="white"/>
                    </a:solidFill>
                    <a:latin typeface="Calibri" panose="020F0502020204030204"/>
                    <a:ea typeface="+mn-ea"/>
                    <a:cs typeface="+mn-cs"/>
                  </a:rPr>
                  <a:t>.4 million</a:t>
                </a:r>
              </a:p>
            </p:txBody>
          </p:sp>
          <p:grpSp>
            <p:nvGrpSpPr>
              <p:cNvPr id="27" name="Group 26">
                <a:extLst>
                  <a:ext uri="{FF2B5EF4-FFF2-40B4-BE49-F238E27FC236}">
                    <a16:creationId xmlns:a16="http://schemas.microsoft.com/office/drawing/2014/main" id="{BD5FB05B-91E8-E447-F28D-0E285C996BF2}"/>
                  </a:ext>
                </a:extLst>
              </p:cNvPr>
              <p:cNvGrpSpPr/>
              <p:nvPr/>
            </p:nvGrpSpPr>
            <p:grpSpPr>
              <a:xfrm>
                <a:off x="5989790" y="4911555"/>
                <a:ext cx="2792915" cy="1403395"/>
                <a:chOff x="6231849" y="3192376"/>
                <a:chExt cx="2792915" cy="1403395"/>
              </a:xfrm>
            </p:grpSpPr>
            <p:sp>
              <p:nvSpPr>
                <p:cNvPr id="28" name="TextBox 27">
                  <a:extLst>
                    <a:ext uri="{FF2B5EF4-FFF2-40B4-BE49-F238E27FC236}">
                      <a16:creationId xmlns:a16="http://schemas.microsoft.com/office/drawing/2014/main" id="{390B178C-1154-96C5-C8F5-60A512516784}"/>
                    </a:ext>
                  </a:extLst>
                </p:cNvPr>
                <p:cNvSpPr txBox="1"/>
                <p:nvPr/>
              </p:nvSpPr>
              <p:spPr>
                <a:xfrm>
                  <a:off x="6231849" y="3192376"/>
                  <a:ext cx="2792915" cy="641872"/>
                </a:xfrm>
                <a:prstGeom prst="rect">
                  <a:avLst/>
                </a:prstGeom>
                <a:noFill/>
              </p:spPr>
              <p:txBody>
                <a:bodyPr wrap="square" lIns="68580" tIns="34290" rIns="68580" bIns="34290" rtlCol="0" anchor="t">
                  <a:spAutoFit/>
                </a:bodyPr>
                <a:lstStyle/>
                <a:p>
                  <a:pPr algn="ctr" defTabSz="685800">
                    <a:buClrTx/>
                  </a:pPr>
                  <a:r>
                    <a:rPr lang="en-AU" sz="1050" b="1" kern="1200">
                      <a:solidFill>
                        <a:prstClr val="white"/>
                      </a:solidFill>
                      <a:latin typeface="Nunito"/>
                      <a:ea typeface="+mn-ea"/>
                      <a:cs typeface="+mn-cs"/>
                    </a:rPr>
                    <a:t>Water saved from</a:t>
                  </a:r>
                  <a:r>
                    <a:rPr lang="en-AU" sz="1800" b="1" kern="1200">
                      <a:solidFill>
                        <a:prstClr val="white"/>
                      </a:solidFill>
                      <a:latin typeface="Calibri" panose="020F0502020204030204"/>
                      <a:ea typeface="+mn-ea"/>
                      <a:cs typeface="Calibri"/>
                    </a:rPr>
                    <a:t> </a:t>
                  </a:r>
                  <a:r>
                    <a:rPr lang="en-AU" sz="1050" b="1" kern="1200">
                      <a:solidFill>
                        <a:prstClr val="white"/>
                      </a:solidFill>
                      <a:latin typeface="Nunito"/>
                      <a:ea typeface="+mn-ea"/>
                      <a:cs typeface="+mn-cs"/>
                    </a:rPr>
                    <a:t>81,900 meters deployed</a:t>
                  </a:r>
                  <a:endParaRPr lang="en-AU" sz="1800" kern="1200">
                    <a:solidFill>
                      <a:prstClr val="white"/>
                    </a:solidFill>
                    <a:latin typeface="Calibri" panose="020F0502020204030204"/>
                    <a:ea typeface="+mn-ea"/>
                    <a:cs typeface="Calibri"/>
                  </a:endParaRPr>
                </a:p>
              </p:txBody>
            </p:sp>
            <p:sp>
              <p:nvSpPr>
                <p:cNvPr id="29" name="TextBox 28">
                  <a:extLst>
                    <a:ext uri="{FF2B5EF4-FFF2-40B4-BE49-F238E27FC236}">
                      <a16:creationId xmlns:a16="http://schemas.microsoft.com/office/drawing/2014/main" id="{DEA093AA-9048-B28D-19A8-757C9EF0784B}"/>
                    </a:ext>
                  </a:extLst>
                </p:cNvPr>
                <p:cNvSpPr txBox="1"/>
                <p:nvPr/>
              </p:nvSpPr>
              <p:spPr>
                <a:xfrm>
                  <a:off x="7462559" y="4274834"/>
                  <a:ext cx="1017357" cy="320937"/>
                </a:xfrm>
                <a:prstGeom prst="rect">
                  <a:avLst/>
                </a:prstGeom>
                <a:noFill/>
              </p:spPr>
              <p:txBody>
                <a:bodyPr wrap="square">
                  <a:spAutoFit/>
                </a:bodyPr>
                <a:lstStyle/>
                <a:p>
                  <a:pPr algn="ctr" defTabSz="685800">
                    <a:buClrTx/>
                  </a:pPr>
                  <a:r>
                    <a:rPr lang="en-AU" sz="1050" b="1" kern="1200" dirty="0">
                      <a:solidFill>
                        <a:prstClr val="white"/>
                      </a:solidFill>
                      <a:latin typeface="Calibri" panose="020F0502020204030204"/>
                      <a:ea typeface="+mn-ea"/>
                      <a:cs typeface="+mn-cs"/>
                    </a:rPr>
                    <a:t>1.1 GL</a:t>
                  </a:r>
                </a:p>
              </p:txBody>
            </p:sp>
          </p:grpSp>
          <p:sp>
            <p:nvSpPr>
              <p:cNvPr id="34" name="TextBox 33">
                <a:extLst>
                  <a:ext uri="{FF2B5EF4-FFF2-40B4-BE49-F238E27FC236}">
                    <a16:creationId xmlns:a16="http://schemas.microsoft.com/office/drawing/2014/main" id="{4B9B4ECF-0793-813E-3BEA-CE6A744404BB}"/>
                  </a:ext>
                </a:extLst>
              </p:cNvPr>
              <p:cNvSpPr txBox="1"/>
              <p:nvPr/>
            </p:nvSpPr>
            <p:spPr>
              <a:xfrm>
                <a:off x="8648397" y="3124310"/>
                <a:ext cx="2614573" cy="525168"/>
              </a:xfrm>
              <a:prstGeom prst="rect">
                <a:avLst/>
              </a:prstGeom>
              <a:noFill/>
            </p:spPr>
            <p:txBody>
              <a:bodyPr wrap="square" rtlCol="0">
                <a:spAutoFit/>
              </a:bodyPr>
              <a:lstStyle/>
              <a:p>
                <a:pPr algn="ctr" defTabSz="685800">
                  <a:buClrTx/>
                </a:pPr>
                <a:r>
                  <a:rPr lang="en-AU" sz="1050" b="1" kern="1200">
                    <a:solidFill>
                      <a:prstClr val="white"/>
                    </a:solidFill>
                    <a:latin typeface="Nunito" pitchFamily="2" charset="0"/>
                    <a:ea typeface="+mn-ea"/>
                    <a:cs typeface="+mn-cs"/>
                  </a:rPr>
                  <a:t>Average saved off customers next quarterly bill</a:t>
                </a:r>
              </a:p>
            </p:txBody>
          </p:sp>
          <p:sp>
            <p:nvSpPr>
              <p:cNvPr id="35" name="TextBox 34">
                <a:extLst>
                  <a:ext uri="{FF2B5EF4-FFF2-40B4-BE49-F238E27FC236}">
                    <a16:creationId xmlns:a16="http://schemas.microsoft.com/office/drawing/2014/main" id="{DB5D1422-1FB0-5DC1-EDB8-A56D16D2EF93}"/>
                  </a:ext>
                </a:extLst>
              </p:cNvPr>
              <p:cNvSpPr txBox="1"/>
              <p:nvPr/>
            </p:nvSpPr>
            <p:spPr>
              <a:xfrm>
                <a:off x="9631029" y="4026400"/>
                <a:ext cx="1194330" cy="350112"/>
              </a:xfrm>
              <a:prstGeom prst="rect">
                <a:avLst/>
              </a:prstGeom>
              <a:noFill/>
            </p:spPr>
            <p:txBody>
              <a:bodyPr wrap="square">
                <a:spAutoFit/>
              </a:bodyPr>
              <a:lstStyle/>
              <a:p>
                <a:pPr algn="ctr" defTabSz="685800">
                  <a:buClrTx/>
                </a:pPr>
                <a:r>
                  <a:rPr lang="en-AU" sz="1200" b="1" kern="1200" dirty="0">
                    <a:solidFill>
                      <a:prstClr val="white"/>
                    </a:solidFill>
                    <a:latin typeface="arial" panose="020B0604020202020204" pitchFamily="34" charset="0"/>
                    <a:ea typeface="+mn-ea"/>
                    <a:cs typeface="+mn-cs"/>
                  </a:rPr>
                  <a:t>£</a:t>
                </a:r>
                <a:r>
                  <a:rPr lang="en-AU" sz="1200" b="1" kern="1200" dirty="0">
                    <a:solidFill>
                      <a:prstClr val="white"/>
                    </a:solidFill>
                    <a:latin typeface="Calibri" panose="020F0502020204030204"/>
                    <a:ea typeface="+mn-ea"/>
                    <a:cs typeface="+mn-cs"/>
                  </a:rPr>
                  <a:t>210</a:t>
                </a:r>
              </a:p>
            </p:txBody>
          </p:sp>
          <p:sp>
            <p:nvSpPr>
              <p:cNvPr id="37" name="TextBox 36">
                <a:extLst>
                  <a:ext uri="{FF2B5EF4-FFF2-40B4-BE49-F238E27FC236}">
                    <a16:creationId xmlns:a16="http://schemas.microsoft.com/office/drawing/2014/main" id="{C2545F9B-B662-300D-CCC5-3C7EAEFBF150}"/>
                  </a:ext>
                </a:extLst>
              </p:cNvPr>
              <p:cNvSpPr txBox="1"/>
              <p:nvPr/>
            </p:nvSpPr>
            <p:spPr>
              <a:xfrm>
                <a:off x="9464098" y="5919225"/>
                <a:ext cx="1529531" cy="525168"/>
              </a:xfrm>
              <a:prstGeom prst="rect">
                <a:avLst/>
              </a:prstGeom>
              <a:noFill/>
            </p:spPr>
            <p:txBody>
              <a:bodyPr wrap="square">
                <a:spAutoFit/>
              </a:bodyPr>
              <a:lstStyle/>
              <a:p>
                <a:pPr algn="ctr" defTabSz="685800">
                  <a:buClrTx/>
                </a:pPr>
                <a:r>
                  <a:rPr lang="en-AU" sz="1050" b="1" kern="1200">
                    <a:solidFill>
                      <a:prstClr val="white"/>
                    </a:solidFill>
                    <a:latin typeface="Calibri" panose="020F0502020204030204"/>
                    <a:ea typeface="+mn-ea"/>
                    <a:cs typeface="+mn-cs"/>
                  </a:rPr>
                  <a:t>11,900 </a:t>
                </a:r>
              </a:p>
              <a:p>
                <a:pPr algn="ctr" defTabSz="685800">
                  <a:buClrTx/>
                </a:pPr>
                <a:r>
                  <a:rPr lang="en-AU" sz="1050" b="1" kern="1200">
                    <a:solidFill>
                      <a:prstClr val="white"/>
                    </a:solidFill>
                    <a:latin typeface="Calibri" panose="020F0502020204030204"/>
                    <a:ea typeface="+mn-ea"/>
                    <a:cs typeface="+mn-cs"/>
                  </a:rPr>
                  <a:t>(13%)</a:t>
                </a:r>
              </a:p>
            </p:txBody>
          </p:sp>
          <p:pic>
            <p:nvPicPr>
              <p:cNvPr id="40" name="Picture 39">
                <a:extLst>
                  <a:ext uri="{FF2B5EF4-FFF2-40B4-BE49-F238E27FC236}">
                    <a16:creationId xmlns:a16="http://schemas.microsoft.com/office/drawing/2014/main" id="{B4443944-D0E7-5363-016F-A832845BFB9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64659" y="5746588"/>
                <a:ext cx="771848" cy="771848"/>
              </a:xfrm>
              <a:prstGeom prst="rect">
                <a:avLst/>
              </a:prstGeom>
            </p:spPr>
          </p:pic>
          <p:pic>
            <p:nvPicPr>
              <p:cNvPr id="43" name="Picture 42" descr="A picture containing text&#10;&#10;Description automatically generated">
                <a:extLst>
                  <a:ext uri="{FF2B5EF4-FFF2-40B4-BE49-F238E27FC236}">
                    <a16:creationId xmlns:a16="http://schemas.microsoft.com/office/drawing/2014/main" id="{B8DDB6CF-92A8-7660-B75E-7E8FC547CC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71453" y="3260889"/>
                <a:ext cx="1879073" cy="1879073"/>
              </a:xfrm>
              <a:prstGeom prst="rect">
                <a:avLst/>
              </a:prstGeom>
            </p:spPr>
          </p:pic>
          <p:pic>
            <p:nvPicPr>
              <p:cNvPr id="45" name="Picture 44" descr="Icon&#10;&#10;Description automatically generated">
                <a:extLst>
                  <a:ext uri="{FF2B5EF4-FFF2-40B4-BE49-F238E27FC236}">
                    <a16:creationId xmlns:a16="http://schemas.microsoft.com/office/drawing/2014/main" id="{8415CB8B-8B76-9083-B51E-B66A804625FD}"/>
                  </a:ext>
                </a:extLst>
              </p:cNvPr>
              <p:cNvPicPr>
                <a:picLocks noChangeAspect="1"/>
              </p:cNvPicPr>
              <p:nvPr/>
            </p:nvPicPr>
            <p:blipFill rotWithShape="1">
              <a:blip r:embed="rId9">
                <a:extLst>
                  <a:ext uri="{28A0092B-C50C-407E-A947-70E740481C1C}">
                    <a14:useLocalDpi xmlns:a14="http://schemas.microsoft.com/office/drawing/2010/main" val="0"/>
                  </a:ext>
                </a:extLst>
              </a:blip>
              <a:srcRect l="25963" t="28012" r="31210" b="28529"/>
              <a:stretch/>
            </p:blipFill>
            <p:spPr>
              <a:xfrm>
                <a:off x="6238354" y="3772576"/>
                <a:ext cx="758862" cy="770066"/>
              </a:xfrm>
              <a:prstGeom prst="rect">
                <a:avLst/>
              </a:prstGeom>
            </p:spPr>
          </p:pic>
          <p:sp>
            <p:nvSpPr>
              <p:cNvPr id="49" name="TextBox 48">
                <a:extLst>
                  <a:ext uri="{FF2B5EF4-FFF2-40B4-BE49-F238E27FC236}">
                    <a16:creationId xmlns:a16="http://schemas.microsoft.com/office/drawing/2014/main" id="{0E5576BA-B41C-CABB-C2C4-9EAD6406D4A1}"/>
                  </a:ext>
                </a:extLst>
              </p:cNvPr>
              <p:cNvSpPr txBox="1"/>
              <p:nvPr/>
            </p:nvSpPr>
            <p:spPr>
              <a:xfrm>
                <a:off x="6901457" y="2096365"/>
                <a:ext cx="3863906" cy="816929"/>
              </a:xfrm>
              <a:prstGeom prst="rect">
                <a:avLst/>
              </a:prstGeom>
              <a:noFill/>
            </p:spPr>
            <p:txBody>
              <a:bodyPr wrap="square">
                <a:spAutoFit/>
              </a:bodyPr>
              <a:lstStyle/>
              <a:p>
                <a:pPr algn="ctr" defTabSz="685800">
                  <a:buClrTx/>
                </a:pPr>
                <a:r>
                  <a:rPr lang="en-AU" sz="1800" b="1" kern="1200" dirty="0">
                    <a:solidFill>
                      <a:prstClr val="white"/>
                    </a:solidFill>
                    <a:latin typeface="Nunito" pitchFamily="2" charset="0"/>
                    <a:ea typeface="+mn-ea"/>
                    <a:cs typeface="+mn-cs"/>
                  </a:rPr>
                  <a:t>Reduced Customer-side Leaks</a:t>
                </a:r>
              </a:p>
            </p:txBody>
          </p:sp>
          <p:sp>
            <p:nvSpPr>
              <p:cNvPr id="54" name="Oval 53">
                <a:extLst>
                  <a:ext uri="{FF2B5EF4-FFF2-40B4-BE49-F238E27FC236}">
                    <a16:creationId xmlns:a16="http://schemas.microsoft.com/office/drawing/2014/main" id="{9B05C9C3-90F5-4CEF-5971-1D7EE58E1916}"/>
                  </a:ext>
                </a:extLst>
              </p:cNvPr>
              <p:cNvSpPr/>
              <p:nvPr/>
            </p:nvSpPr>
            <p:spPr>
              <a:xfrm>
                <a:off x="9714602" y="3676059"/>
                <a:ext cx="1061011" cy="104935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AU" sz="1350" kern="1200">
                  <a:solidFill>
                    <a:prstClr val="white"/>
                  </a:solidFill>
                  <a:latin typeface="Calibri" panose="020F0502020204030204"/>
                </a:endParaRPr>
              </a:p>
            </p:txBody>
          </p:sp>
          <p:sp>
            <p:nvSpPr>
              <p:cNvPr id="56" name="Oval 55">
                <a:extLst>
                  <a:ext uri="{FF2B5EF4-FFF2-40B4-BE49-F238E27FC236}">
                    <a16:creationId xmlns:a16="http://schemas.microsoft.com/office/drawing/2014/main" id="{366ED4C4-968D-518C-7BAA-6AD3B69C7F33}"/>
                  </a:ext>
                </a:extLst>
              </p:cNvPr>
              <p:cNvSpPr/>
              <p:nvPr/>
            </p:nvSpPr>
            <p:spPr>
              <a:xfrm>
                <a:off x="7176846" y="3648052"/>
                <a:ext cx="1061011" cy="104935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AU" sz="1350" kern="1200">
                  <a:solidFill>
                    <a:prstClr val="white"/>
                  </a:solidFill>
                  <a:latin typeface="Calibri" panose="020F0502020204030204"/>
                </a:endParaRPr>
              </a:p>
            </p:txBody>
          </p:sp>
          <p:sp>
            <p:nvSpPr>
              <p:cNvPr id="57" name="Oval 56">
                <a:extLst>
                  <a:ext uri="{FF2B5EF4-FFF2-40B4-BE49-F238E27FC236}">
                    <a16:creationId xmlns:a16="http://schemas.microsoft.com/office/drawing/2014/main" id="{F6C15194-1519-B47D-8767-50CBFD1219C5}"/>
                  </a:ext>
                </a:extLst>
              </p:cNvPr>
              <p:cNvSpPr/>
              <p:nvPr/>
            </p:nvSpPr>
            <p:spPr>
              <a:xfrm>
                <a:off x="7195470" y="5623226"/>
                <a:ext cx="1061011" cy="104935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AU" sz="1350" kern="1200">
                  <a:solidFill>
                    <a:prstClr val="white"/>
                  </a:solidFill>
                  <a:latin typeface="Calibri" panose="020F0502020204030204"/>
                </a:endParaRPr>
              </a:p>
            </p:txBody>
          </p:sp>
          <p:sp>
            <p:nvSpPr>
              <p:cNvPr id="58" name="Oval 57">
                <a:extLst>
                  <a:ext uri="{FF2B5EF4-FFF2-40B4-BE49-F238E27FC236}">
                    <a16:creationId xmlns:a16="http://schemas.microsoft.com/office/drawing/2014/main" id="{68F01238-906E-B195-98EE-0819C36EF779}"/>
                  </a:ext>
                </a:extLst>
              </p:cNvPr>
              <p:cNvSpPr/>
              <p:nvPr/>
            </p:nvSpPr>
            <p:spPr>
              <a:xfrm>
                <a:off x="9698359" y="5639371"/>
                <a:ext cx="1061011" cy="104935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AU" sz="1350" kern="1200">
                  <a:solidFill>
                    <a:prstClr val="white"/>
                  </a:solidFill>
                  <a:latin typeface="Calibri" panose="020F0502020204030204"/>
                </a:endParaRPr>
              </a:p>
            </p:txBody>
          </p:sp>
        </p:grpSp>
      </p:grpSp>
      <p:cxnSp>
        <p:nvCxnSpPr>
          <p:cNvPr id="3" name="Straight Arrow Connector 2">
            <a:extLst>
              <a:ext uri="{FF2B5EF4-FFF2-40B4-BE49-F238E27FC236}">
                <a16:creationId xmlns:a16="http://schemas.microsoft.com/office/drawing/2014/main" id="{212E2E35-035A-742F-C12D-AB30338967B2}"/>
              </a:ext>
            </a:extLst>
          </p:cNvPr>
          <p:cNvCxnSpPr/>
          <p:nvPr/>
        </p:nvCxnSpPr>
        <p:spPr>
          <a:xfrm>
            <a:off x="4434896" y="1547133"/>
            <a:ext cx="7320" cy="3198287"/>
          </a:xfrm>
          <a:prstGeom prst="straightConnector1">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0F0B170-7405-675A-15D4-7704AF4B5AA1}"/>
              </a:ext>
            </a:extLst>
          </p:cNvPr>
          <p:cNvSpPr txBox="1"/>
          <p:nvPr/>
        </p:nvSpPr>
        <p:spPr>
          <a:xfrm>
            <a:off x="31378" y="4945569"/>
            <a:ext cx="1296407" cy="190501"/>
          </a:xfrm>
          <a:prstGeom prst="rect">
            <a:avLst/>
          </a:prstGeom>
          <a:noFill/>
        </p:spPr>
        <p:txBody>
          <a:bodyPr wrap="square" lIns="68580" tIns="34290" rIns="68580" bIns="34290" anchor="t">
            <a:spAutoFit/>
          </a:bodyPr>
          <a:lstStyle/>
          <a:p>
            <a:pPr defTabSz="685800">
              <a:buClrTx/>
            </a:pPr>
            <a:r>
              <a:rPr lang="en-AU" sz="788" kern="1200" dirty="0">
                <a:solidFill>
                  <a:prstClr val="white"/>
                </a:solidFill>
                <a:latin typeface="Calibri" panose="020F0502020204030204"/>
                <a:ea typeface="+mn-ea"/>
                <a:cs typeface="+mn-cs"/>
              </a:rPr>
              <a:t>Data on Jan 25, 2024</a:t>
            </a:r>
            <a:endParaRPr lang="en-US" sz="1350" kern="1200" dirty="0">
              <a:solidFill>
                <a:prstClr val="white"/>
              </a:solidFill>
              <a:latin typeface="Calibri" panose="020F0502020204030204"/>
              <a:ea typeface="+mn-ea"/>
              <a:cs typeface="+mn-cs"/>
            </a:endParaRPr>
          </a:p>
        </p:txBody>
      </p:sp>
    </p:spTree>
    <p:extLst>
      <p:ext uri="{BB962C8B-B14F-4D97-AF65-F5344CB8AC3E}">
        <p14:creationId xmlns:p14="http://schemas.microsoft.com/office/powerpoint/2010/main" val="33141389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065F547B-D564-C73A-92C3-CF77419995AE}"/>
              </a:ext>
            </a:extLst>
          </p:cNvPr>
          <p:cNvSpPr txBox="1">
            <a:spLocks/>
          </p:cNvSpPr>
          <p:nvPr/>
        </p:nvSpPr>
        <p:spPr>
          <a:xfrm>
            <a:off x="456375" y="1"/>
            <a:ext cx="8533166" cy="33381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buClrTx/>
            </a:pPr>
            <a:r>
              <a:rPr lang="en-AU" sz="2700" b="1" dirty="0">
                <a:solidFill>
                  <a:srgbClr val="5B9BD5"/>
                </a:solidFill>
                <a:latin typeface="Calibri Light" panose="020F0302020204030204"/>
              </a:rPr>
              <a:t>IoT Case Study : Smart sewer network</a:t>
            </a:r>
          </a:p>
        </p:txBody>
      </p:sp>
      <p:pic>
        <p:nvPicPr>
          <p:cNvPr id="14" name="Picture 13">
            <a:extLst>
              <a:ext uri="{FF2B5EF4-FFF2-40B4-BE49-F238E27FC236}">
                <a16:creationId xmlns:a16="http://schemas.microsoft.com/office/drawing/2014/main" id="{56815B7E-914C-2182-5D84-DFB13B69B410}"/>
              </a:ext>
            </a:extLst>
          </p:cNvPr>
          <p:cNvPicPr>
            <a:picLocks noChangeAspect="1"/>
          </p:cNvPicPr>
          <p:nvPr/>
        </p:nvPicPr>
        <p:blipFill>
          <a:blip r:embed="rId3"/>
          <a:stretch>
            <a:fillRect/>
          </a:stretch>
        </p:blipFill>
        <p:spPr>
          <a:xfrm>
            <a:off x="4430239" y="2392610"/>
            <a:ext cx="4317359" cy="2641389"/>
          </a:xfrm>
          <a:prstGeom prst="rect">
            <a:avLst/>
          </a:prstGeom>
        </p:spPr>
      </p:pic>
      <p:pic>
        <p:nvPicPr>
          <p:cNvPr id="10" name="Picture 9">
            <a:extLst>
              <a:ext uri="{FF2B5EF4-FFF2-40B4-BE49-F238E27FC236}">
                <a16:creationId xmlns:a16="http://schemas.microsoft.com/office/drawing/2014/main" id="{3DC0C970-3F4E-E5B3-E5F7-29D149395A6E}"/>
              </a:ext>
            </a:extLst>
          </p:cNvPr>
          <p:cNvPicPr>
            <a:picLocks noChangeAspect="1"/>
          </p:cNvPicPr>
          <p:nvPr/>
        </p:nvPicPr>
        <p:blipFill>
          <a:blip r:embed="rId4"/>
          <a:stretch>
            <a:fillRect/>
          </a:stretch>
        </p:blipFill>
        <p:spPr>
          <a:xfrm>
            <a:off x="213225" y="601068"/>
            <a:ext cx="4585915" cy="2404780"/>
          </a:xfrm>
          <a:prstGeom prst="rect">
            <a:avLst/>
          </a:prstGeom>
        </p:spPr>
      </p:pic>
    </p:spTree>
    <p:extLst>
      <p:ext uri="{BB962C8B-B14F-4D97-AF65-F5344CB8AC3E}">
        <p14:creationId xmlns:p14="http://schemas.microsoft.com/office/powerpoint/2010/main" val="2622437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065F547B-D564-C73A-92C3-CF77419995AE}"/>
              </a:ext>
            </a:extLst>
          </p:cNvPr>
          <p:cNvSpPr txBox="1">
            <a:spLocks/>
          </p:cNvSpPr>
          <p:nvPr/>
        </p:nvSpPr>
        <p:spPr>
          <a:xfrm>
            <a:off x="456375" y="1"/>
            <a:ext cx="8533166" cy="33381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buClrTx/>
            </a:pPr>
            <a:r>
              <a:rPr lang="en-AU" sz="2700" b="1" dirty="0">
                <a:solidFill>
                  <a:srgbClr val="5B9BD5"/>
                </a:solidFill>
                <a:latin typeface="Calibri Light" panose="020F0302020204030204"/>
              </a:rPr>
              <a:t>IoT Case Study : Smart sewer network</a:t>
            </a:r>
          </a:p>
        </p:txBody>
      </p:sp>
      <p:pic>
        <p:nvPicPr>
          <p:cNvPr id="12" name="Picture 11">
            <a:extLst>
              <a:ext uri="{FF2B5EF4-FFF2-40B4-BE49-F238E27FC236}">
                <a16:creationId xmlns:a16="http://schemas.microsoft.com/office/drawing/2014/main" id="{6D7AF2A9-9917-2F6F-1730-414BFB7C7F43}"/>
              </a:ext>
            </a:extLst>
          </p:cNvPr>
          <p:cNvPicPr>
            <a:picLocks noChangeAspect="1"/>
          </p:cNvPicPr>
          <p:nvPr/>
        </p:nvPicPr>
        <p:blipFill>
          <a:blip r:embed="rId3"/>
          <a:stretch>
            <a:fillRect/>
          </a:stretch>
        </p:blipFill>
        <p:spPr>
          <a:xfrm>
            <a:off x="231826" y="729574"/>
            <a:ext cx="8757715" cy="4413926"/>
          </a:xfrm>
          <a:prstGeom prst="rect">
            <a:avLst/>
          </a:prstGeom>
        </p:spPr>
      </p:pic>
      <p:sp>
        <p:nvSpPr>
          <p:cNvPr id="3" name="TextBox 2">
            <a:extLst>
              <a:ext uri="{FF2B5EF4-FFF2-40B4-BE49-F238E27FC236}">
                <a16:creationId xmlns:a16="http://schemas.microsoft.com/office/drawing/2014/main" id="{B0F45EFE-BD2C-160B-1BBC-5B529846A9C1}"/>
              </a:ext>
            </a:extLst>
          </p:cNvPr>
          <p:cNvSpPr txBox="1"/>
          <p:nvPr/>
        </p:nvSpPr>
        <p:spPr>
          <a:xfrm>
            <a:off x="386285" y="591076"/>
            <a:ext cx="3638304" cy="715581"/>
          </a:xfrm>
          <a:prstGeom prst="rect">
            <a:avLst/>
          </a:prstGeom>
          <a:noFill/>
        </p:spPr>
        <p:txBody>
          <a:bodyPr wrap="none" rtlCol="0">
            <a:spAutoFit/>
          </a:bodyPr>
          <a:lstStyle/>
          <a:p>
            <a:pPr marL="214313" indent="-214313" defTabSz="685800">
              <a:buClrTx/>
              <a:buFont typeface="Arial" panose="020B0604020202020204" pitchFamily="34" charset="0"/>
              <a:buChar char="•"/>
            </a:pPr>
            <a:r>
              <a:rPr lang="en-AU" sz="1350" kern="1200" dirty="0">
                <a:solidFill>
                  <a:prstClr val="black"/>
                </a:solidFill>
                <a:latin typeface="Calibri" panose="020F0502020204030204"/>
                <a:ea typeface="+mn-ea"/>
                <a:cs typeface="+mn-cs"/>
              </a:rPr>
              <a:t>Large scale deployment of sewer level sensors</a:t>
            </a:r>
          </a:p>
          <a:p>
            <a:pPr marL="214313" indent="-214313" defTabSz="685800">
              <a:buClrTx/>
              <a:buFont typeface="Arial" panose="020B0604020202020204" pitchFamily="34" charset="0"/>
              <a:buChar char="•"/>
            </a:pPr>
            <a:r>
              <a:rPr lang="en-AU" sz="1350" kern="1200" dirty="0">
                <a:solidFill>
                  <a:prstClr val="black"/>
                </a:solidFill>
                <a:latin typeface="Calibri" panose="020F0502020204030204"/>
                <a:ea typeface="+mn-ea"/>
                <a:cs typeface="+mn-cs"/>
              </a:rPr>
              <a:t>Predictive condition assessment</a:t>
            </a:r>
          </a:p>
          <a:p>
            <a:pPr marL="214313" indent="-214313" defTabSz="685800">
              <a:buClrTx/>
              <a:buFont typeface="Arial" panose="020B0604020202020204" pitchFamily="34" charset="0"/>
              <a:buChar char="•"/>
            </a:pPr>
            <a:r>
              <a:rPr lang="en-AU" sz="1350" kern="1200" dirty="0">
                <a:solidFill>
                  <a:prstClr val="black"/>
                </a:solidFill>
                <a:latin typeface="Calibri" panose="020F0502020204030204"/>
                <a:ea typeface="+mn-ea"/>
                <a:cs typeface="+mn-cs"/>
              </a:rPr>
              <a:t>More than just an overflow alarm</a:t>
            </a:r>
          </a:p>
        </p:txBody>
      </p:sp>
    </p:spTree>
    <p:extLst>
      <p:ext uri="{BB962C8B-B14F-4D97-AF65-F5344CB8AC3E}">
        <p14:creationId xmlns:p14="http://schemas.microsoft.com/office/powerpoint/2010/main" val="1136404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80320E-B0BD-6D02-F0D1-D1B9E8B95DD7}"/>
              </a:ext>
            </a:extLst>
          </p:cNvPr>
          <p:cNvSpPr txBox="1"/>
          <p:nvPr/>
        </p:nvSpPr>
        <p:spPr>
          <a:xfrm>
            <a:off x="1" y="49427"/>
            <a:ext cx="1688411" cy="300082"/>
          </a:xfrm>
          <a:prstGeom prst="rect">
            <a:avLst/>
          </a:prstGeom>
          <a:noFill/>
        </p:spPr>
        <p:txBody>
          <a:bodyPr wrap="none" rtlCol="0">
            <a:spAutoFit/>
          </a:bodyPr>
          <a:lstStyle/>
          <a:p>
            <a:pPr defTabSz="685800">
              <a:buClrTx/>
            </a:pPr>
            <a:r>
              <a:rPr lang="en-AU" sz="1350" b="1" kern="1200" dirty="0">
                <a:solidFill>
                  <a:srgbClr val="5B9BD5"/>
                </a:solidFill>
                <a:latin typeface="Aptos ExtraBold" panose="020F0502020204030204" pitchFamily="34" charset="0"/>
                <a:ea typeface="+mn-ea"/>
                <a:cs typeface="+mn-cs"/>
              </a:rPr>
              <a:t>The role of LWM2M</a:t>
            </a:r>
          </a:p>
        </p:txBody>
      </p:sp>
      <p:pic>
        <p:nvPicPr>
          <p:cNvPr id="4" name="Picture 3">
            <a:extLst>
              <a:ext uri="{FF2B5EF4-FFF2-40B4-BE49-F238E27FC236}">
                <a16:creationId xmlns:a16="http://schemas.microsoft.com/office/drawing/2014/main" id="{7E496E46-8544-D7DD-DEA5-757C7FF60818}"/>
              </a:ext>
            </a:extLst>
          </p:cNvPr>
          <p:cNvPicPr>
            <a:picLocks noChangeAspect="1"/>
          </p:cNvPicPr>
          <p:nvPr/>
        </p:nvPicPr>
        <p:blipFill>
          <a:blip r:embed="rId2"/>
          <a:stretch>
            <a:fillRect/>
          </a:stretch>
        </p:blipFill>
        <p:spPr>
          <a:xfrm>
            <a:off x="434015" y="699743"/>
            <a:ext cx="2757872" cy="1286054"/>
          </a:xfrm>
          <a:prstGeom prst="rect">
            <a:avLst/>
          </a:prstGeom>
        </p:spPr>
      </p:pic>
      <p:sp>
        <p:nvSpPr>
          <p:cNvPr id="14" name="TextBox 13">
            <a:extLst>
              <a:ext uri="{FF2B5EF4-FFF2-40B4-BE49-F238E27FC236}">
                <a16:creationId xmlns:a16="http://schemas.microsoft.com/office/drawing/2014/main" id="{F6C0727C-F1CB-7B40-93A1-A1C7938D67B6}"/>
              </a:ext>
            </a:extLst>
          </p:cNvPr>
          <p:cNvSpPr txBox="1"/>
          <p:nvPr/>
        </p:nvSpPr>
        <p:spPr>
          <a:xfrm>
            <a:off x="0" y="422743"/>
            <a:ext cx="5382692" cy="300082"/>
          </a:xfrm>
          <a:prstGeom prst="rect">
            <a:avLst/>
          </a:prstGeom>
          <a:noFill/>
        </p:spPr>
        <p:txBody>
          <a:bodyPr wrap="none" rtlCol="0">
            <a:spAutoFit/>
          </a:bodyPr>
          <a:lstStyle/>
          <a:p>
            <a:pPr defTabSz="685800">
              <a:buClrTx/>
            </a:pPr>
            <a:r>
              <a:rPr lang="en-AU" sz="1350" kern="1200" dirty="0">
                <a:solidFill>
                  <a:prstClr val="black"/>
                </a:solidFill>
                <a:latin typeface="Calibri" panose="020F0502020204030204"/>
                <a:ea typeface="+mn-ea"/>
                <a:cs typeface="+mn-cs"/>
              </a:rPr>
              <a:t>(1) Requesting additional data from devices as needed (queueing request)</a:t>
            </a:r>
          </a:p>
        </p:txBody>
      </p:sp>
      <p:pic>
        <p:nvPicPr>
          <p:cNvPr id="16" name="Picture 2">
            <a:extLst>
              <a:ext uri="{FF2B5EF4-FFF2-40B4-BE49-F238E27FC236}">
                <a16:creationId xmlns:a16="http://schemas.microsoft.com/office/drawing/2014/main" id="{213A1003-6D78-77D4-74C3-2CC5574DB58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64179" y="842770"/>
            <a:ext cx="1777093" cy="1239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a:extLst>
              <a:ext uri="{FF2B5EF4-FFF2-40B4-BE49-F238E27FC236}">
                <a16:creationId xmlns:a16="http://schemas.microsoft.com/office/drawing/2014/main" id="{2B78238B-F78F-0D12-8B51-948D3FEA3891}"/>
              </a:ext>
            </a:extLst>
          </p:cNvPr>
          <p:cNvSpPr txBox="1"/>
          <p:nvPr/>
        </p:nvSpPr>
        <p:spPr>
          <a:xfrm>
            <a:off x="509202" y="2053112"/>
            <a:ext cx="2220480" cy="219291"/>
          </a:xfrm>
          <a:prstGeom prst="rect">
            <a:avLst/>
          </a:prstGeom>
          <a:noFill/>
        </p:spPr>
        <p:txBody>
          <a:bodyPr wrap="none" rtlCol="0">
            <a:spAutoFit/>
          </a:bodyPr>
          <a:lstStyle/>
          <a:p>
            <a:pPr defTabSz="685800">
              <a:buClrTx/>
            </a:pPr>
            <a:r>
              <a:rPr lang="en-AU" sz="825" kern="1200" dirty="0">
                <a:solidFill>
                  <a:prstClr val="black"/>
                </a:solidFill>
                <a:latin typeface="Calibri" panose="020F0502020204030204"/>
                <a:ea typeface="+mn-ea"/>
                <a:cs typeface="+mn-cs"/>
              </a:rPr>
              <a:t>Example- waveform data from acoustic devices</a:t>
            </a:r>
          </a:p>
        </p:txBody>
      </p:sp>
      <p:sp>
        <p:nvSpPr>
          <p:cNvPr id="18" name="TextBox 17">
            <a:extLst>
              <a:ext uri="{FF2B5EF4-FFF2-40B4-BE49-F238E27FC236}">
                <a16:creationId xmlns:a16="http://schemas.microsoft.com/office/drawing/2014/main" id="{B967CECA-46A6-F146-6D5A-DF6F10FC89DA}"/>
              </a:ext>
            </a:extLst>
          </p:cNvPr>
          <p:cNvSpPr txBox="1"/>
          <p:nvPr/>
        </p:nvSpPr>
        <p:spPr>
          <a:xfrm>
            <a:off x="4465403" y="2072293"/>
            <a:ext cx="2980303" cy="219291"/>
          </a:xfrm>
          <a:prstGeom prst="rect">
            <a:avLst/>
          </a:prstGeom>
          <a:noFill/>
        </p:spPr>
        <p:txBody>
          <a:bodyPr wrap="none" rtlCol="0">
            <a:spAutoFit/>
          </a:bodyPr>
          <a:lstStyle/>
          <a:p>
            <a:pPr defTabSz="685800">
              <a:buClrTx/>
            </a:pPr>
            <a:r>
              <a:rPr lang="en-AU" sz="825" kern="1200" dirty="0">
                <a:solidFill>
                  <a:prstClr val="black"/>
                </a:solidFill>
                <a:latin typeface="Calibri" panose="020F0502020204030204"/>
                <a:ea typeface="+mn-ea"/>
                <a:cs typeface="+mn-cs"/>
              </a:rPr>
              <a:t>Example- requesting signal strength data for diagnostic purposes</a:t>
            </a:r>
          </a:p>
        </p:txBody>
      </p:sp>
      <p:sp>
        <p:nvSpPr>
          <p:cNvPr id="19" name="TextBox 18">
            <a:extLst>
              <a:ext uri="{FF2B5EF4-FFF2-40B4-BE49-F238E27FC236}">
                <a16:creationId xmlns:a16="http://schemas.microsoft.com/office/drawing/2014/main" id="{D99C786F-5D49-EE80-5A01-49C69E9628E3}"/>
              </a:ext>
            </a:extLst>
          </p:cNvPr>
          <p:cNvSpPr txBox="1"/>
          <p:nvPr/>
        </p:nvSpPr>
        <p:spPr>
          <a:xfrm>
            <a:off x="55564" y="2395976"/>
            <a:ext cx="2310120" cy="300082"/>
          </a:xfrm>
          <a:prstGeom prst="rect">
            <a:avLst/>
          </a:prstGeom>
          <a:noFill/>
        </p:spPr>
        <p:txBody>
          <a:bodyPr wrap="none" rtlCol="0">
            <a:spAutoFit/>
          </a:bodyPr>
          <a:lstStyle/>
          <a:p>
            <a:pPr defTabSz="685800">
              <a:buClrTx/>
            </a:pPr>
            <a:r>
              <a:rPr lang="en-AU" sz="1350" kern="1200" dirty="0">
                <a:solidFill>
                  <a:prstClr val="black"/>
                </a:solidFill>
                <a:latin typeface="Calibri" panose="020F0502020204030204"/>
                <a:ea typeface="+mn-ea"/>
                <a:cs typeface="+mn-cs"/>
              </a:rPr>
              <a:t>(2) OTA Configuration changes</a:t>
            </a:r>
          </a:p>
        </p:txBody>
      </p:sp>
      <p:pic>
        <p:nvPicPr>
          <p:cNvPr id="21" name="Picture 20">
            <a:extLst>
              <a:ext uri="{FF2B5EF4-FFF2-40B4-BE49-F238E27FC236}">
                <a16:creationId xmlns:a16="http://schemas.microsoft.com/office/drawing/2014/main" id="{0D33E3F5-A167-F59E-569C-3E73C28B1595}"/>
              </a:ext>
            </a:extLst>
          </p:cNvPr>
          <p:cNvPicPr>
            <a:picLocks noChangeAspect="1"/>
          </p:cNvPicPr>
          <p:nvPr/>
        </p:nvPicPr>
        <p:blipFill>
          <a:blip r:embed="rId4"/>
          <a:stretch>
            <a:fillRect/>
          </a:stretch>
        </p:blipFill>
        <p:spPr>
          <a:xfrm>
            <a:off x="250560" y="2672976"/>
            <a:ext cx="3124780" cy="1112813"/>
          </a:xfrm>
          <a:prstGeom prst="rect">
            <a:avLst/>
          </a:prstGeom>
        </p:spPr>
      </p:pic>
      <p:sp>
        <p:nvSpPr>
          <p:cNvPr id="22" name="TextBox 21">
            <a:extLst>
              <a:ext uri="{FF2B5EF4-FFF2-40B4-BE49-F238E27FC236}">
                <a16:creationId xmlns:a16="http://schemas.microsoft.com/office/drawing/2014/main" id="{B1A7E9AA-BCDC-41AD-C726-23E55E7334C9}"/>
              </a:ext>
            </a:extLst>
          </p:cNvPr>
          <p:cNvSpPr txBox="1"/>
          <p:nvPr/>
        </p:nvSpPr>
        <p:spPr>
          <a:xfrm>
            <a:off x="250560" y="3785789"/>
            <a:ext cx="3369833" cy="219291"/>
          </a:xfrm>
          <a:prstGeom prst="rect">
            <a:avLst/>
          </a:prstGeom>
          <a:noFill/>
        </p:spPr>
        <p:txBody>
          <a:bodyPr wrap="none" rtlCol="0">
            <a:spAutoFit/>
          </a:bodyPr>
          <a:lstStyle/>
          <a:p>
            <a:pPr defTabSz="685800">
              <a:buClrTx/>
            </a:pPr>
            <a:r>
              <a:rPr lang="en-AU" sz="825" kern="1200" dirty="0">
                <a:solidFill>
                  <a:prstClr val="black"/>
                </a:solidFill>
                <a:latin typeface="Calibri" panose="020F0502020204030204"/>
                <a:ea typeface="+mn-ea"/>
                <a:cs typeface="+mn-cs"/>
              </a:rPr>
              <a:t>Example- changing flow interval for customers to get more granular detail</a:t>
            </a:r>
          </a:p>
        </p:txBody>
      </p:sp>
      <p:sp>
        <p:nvSpPr>
          <p:cNvPr id="23" name="TextBox 22">
            <a:extLst>
              <a:ext uri="{FF2B5EF4-FFF2-40B4-BE49-F238E27FC236}">
                <a16:creationId xmlns:a16="http://schemas.microsoft.com/office/drawing/2014/main" id="{962E7A4F-233F-3DB8-9779-9C24C9D3BFD9}"/>
              </a:ext>
            </a:extLst>
          </p:cNvPr>
          <p:cNvSpPr txBox="1"/>
          <p:nvPr/>
        </p:nvSpPr>
        <p:spPr>
          <a:xfrm>
            <a:off x="4457773" y="3785789"/>
            <a:ext cx="4267515" cy="219291"/>
          </a:xfrm>
          <a:prstGeom prst="rect">
            <a:avLst/>
          </a:prstGeom>
          <a:noFill/>
        </p:spPr>
        <p:txBody>
          <a:bodyPr wrap="none" rtlCol="0">
            <a:spAutoFit/>
          </a:bodyPr>
          <a:lstStyle/>
          <a:p>
            <a:pPr defTabSz="685800">
              <a:buClrTx/>
            </a:pPr>
            <a:r>
              <a:rPr lang="en-AU" sz="825" kern="1200" dirty="0">
                <a:solidFill>
                  <a:prstClr val="black"/>
                </a:solidFill>
                <a:latin typeface="Calibri" panose="020F0502020204030204"/>
                <a:ea typeface="+mn-ea"/>
                <a:cs typeface="+mn-cs"/>
              </a:rPr>
              <a:t>Example- configure new wake/transmit times to improve data collection or system throughput</a:t>
            </a:r>
          </a:p>
        </p:txBody>
      </p:sp>
      <p:pic>
        <p:nvPicPr>
          <p:cNvPr id="27" name="Picture 26">
            <a:extLst>
              <a:ext uri="{FF2B5EF4-FFF2-40B4-BE49-F238E27FC236}">
                <a16:creationId xmlns:a16="http://schemas.microsoft.com/office/drawing/2014/main" id="{C383AA56-E8AA-AE50-1D40-74DCFDF584F7}"/>
              </a:ext>
            </a:extLst>
          </p:cNvPr>
          <p:cNvPicPr>
            <a:picLocks noChangeAspect="1"/>
          </p:cNvPicPr>
          <p:nvPr/>
        </p:nvPicPr>
        <p:blipFill>
          <a:blip r:embed="rId5"/>
          <a:stretch>
            <a:fillRect/>
          </a:stretch>
        </p:blipFill>
        <p:spPr>
          <a:xfrm>
            <a:off x="4457773" y="2712926"/>
            <a:ext cx="2405878" cy="984223"/>
          </a:xfrm>
          <a:prstGeom prst="rect">
            <a:avLst/>
          </a:prstGeom>
        </p:spPr>
      </p:pic>
      <p:sp>
        <p:nvSpPr>
          <p:cNvPr id="28" name="TextBox 27">
            <a:extLst>
              <a:ext uri="{FF2B5EF4-FFF2-40B4-BE49-F238E27FC236}">
                <a16:creationId xmlns:a16="http://schemas.microsoft.com/office/drawing/2014/main" id="{A996EAC1-8FDF-E4A4-702D-66612107C441}"/>
              </a:ext>
            </a:extLst>
          </p:cNvPr>
          <p:cNvSpPr txBox="1"/>
          <p:nvPr/>
        </p:nvSpPr>
        <p:spPr>
          <a:xfrm>
            <a:off x="55564" y="3981996"/>
            <a:ext cx="5194499" cy="300082"/>
          </a:xfrm>
          <a:prstGeom prst="rect">
            <a:avLst/>
          </a:prstGeom>
          <a:noFill/>
        </p:spPr>
        <p:txBody>
          <a:bodyPr wrap="none" rtlCol="0">
            <a:spAutoFit/>
          </a:bodyPr>
          <a:lstStyle/>
          <a:p>
            <a:pPr defTabSz="685800">
              <a:buClrTx/>
            </a:pPr>
            <a:r>
              <a:rPr lang="en-AU" sz="1350" kern="1200" dirty="0">
                <a:solidFill>
                  <a:prstClr val="black"/>
                </a:solidFill>
                <a:latin typeface="Calibri" panose="020F0502020204030204"/>
                <a:ea typeface="+mn-ea"/>
                <a:cs typeface="+mn-cs"/>
              </a:rPr>
              <a:t>(3) FOTA at mass scale (for both device firmware and modem firmware)</a:t>
            </a:r>
          </a:p>
        </p:txBody>
      </p:sp>
      <p:pic>
        <p:nvPicPr>
          <p:cNvPr id="30" name="Picture 29">
            <a:extLst>
              <a:ext uri="{FF2B5EF4-FFF2-40B4-BE49-F238E27FC236}">
                <a16:creationId xmlns:a16="http://schemas.microsoft.com/office/drawing/2014/main" id="{2AC1EB04-7F31-49B5-ED7D-C0055F081C63}"/>
              </a:ext>
            </a:extLst>
          </p:cNvPr>
          <p:cNvPicPr>
            <a:picLocks noChangeAspect="1"/>
          </p:cNvPicPr>
          <p:nvPr/>
        </p:nvPicPr>
        <p:blipFill>
          <a:blip r:embed="rId6"/>
          <a:stretch>
            <a:fillRect/>
          </a:stretch>
        </p:blipFill>
        <p:spPr>
          <a:xfrm>
            <a:off x="4707662" y="4178204"/>
            <a:ext cx="2335129" cy="852567"/>
          </a:xfrm>
          <a:prstGeom prst="rect">
            <a:avLst/>
          </a:prstGeom>
        </p:spPr>
      </p:pic>
      <p:sp>
        <p:nvSpPr>
          <p:cNvPr id="31" name="TextBox 30">
            <a:extLst>
              <a:ext uri="{FF2B5EF4-FFF2-40B4-BE49-F238E27FC236}">
                <a16:creationId xmlns:a16="http://schemas.microsoft.com/office/drawing/2014/main" id="{70CC32D8-9C7E-4211-EF0F-363C8837B885}"/>
              </a:ext>
            </a:extLst>
          </p:cNvPr>
          <p:cNvSpPr txBox="1"/>
          <p:nvPr/>
        </p:nvSpPr>
        <p:spPr>
          <a:xfrm>
            <a:off x="433615" y="4258995"/>
            <a:ext cx="3024995" cy="715581"/>
          </a:xfrm>
          <a:prstGeom prst="rect">
            <a:avLst/>
          </a:prstGeom>
          <a:noFill/>
        </p:spPr>
        <p:txBody>
          <a:bodyPr wrap="none" rtlCol="0">
            <a:spAutoFit/>
          </a:bodyPr>
          <a:lstStyle/>
          <a:p>
            <a:pPr marL="214313" indent="-214313" defTabSz="685800">
              <a:buClrTx/>
              <a:buFont typeface="Arial" panose="020B0604020202020204" pitchFamily="34" charset="0"/>
              <a:buChar char="•"/>
            </a:pPr>
            <a:r>
              <a:rPr lang="en-AU" sz="1350" kern="1200" dirty="0">
                <a:solidFill>
                  <a:prstClr val="black"/>
                </a:solidFill>
                <a:latin typeface="Calibri" panose="020F0502020204030204"/>
                <a:ea typeface="+mn-ea"/>
                <a:cs typeface="+mn-cs"/>
              </a:rPr>
              <a:t>State-machine for image delivery</a:t>
            </a:r>
          </a:p>
          <a:p>
            <a:pPr marL="214313" indent="-214313" defTabSz="685800">
              <a:buClrTx/>
              <a:buFont typeface="Arial" panose="020B0604020202020204" pitchFamily="34" charset="0"/>
              <a:buChar char="•"/>
            </a:pPr>
            <a:r>
              <a:rPr lang="en-AU" sz="1350" kern="1200" dirty="0">
                <a:solidFill>
                  <a:prstClr val="black"/>
                </a:solidFill>
                <a:latin typeface="Calibri" panose="020F0502020204030204"/>
                <a:ea typeface="+mn-ea"/>
                <a:cs typeface="+mn-cs"/>
              </a:rPr>
              <a:t>Handles poor connections well</a:t>
            </a:r>
          </a:p>
          <a:p>
            <a:pPr marL="214313" indent="-214313" defTabSz="685800">
              <a:buClrTx/>
              <a:buFont typeface="Arial" panose="020B0604020202020204" pitchFamily="34" charset="0"/>
              <a:buChar char="•"/>
            </a:pPr>
            <a:r>
              <a:rPr lang="en-AU" sz="1350" kern="1200" dirty="0">
                <a:solidFill>
                  <a:prstClr val="black"/>
                </a:solidFill>
                <a:latin typeface="Calibri" panose="020F0502020204030204"/>
                <a:ea typeface="+mn-ea"/>
                <a:cs typeface="+mn-cs"/>
              </a:rPr>
              <a:t>Efficient process (less battery impact)</a:t>
            </a:r>
          </a:p>
        </p:txBody>
      </p:sp>
    </p:spTree>
    <p:extLst>
      <p:ext uri="{BB962C8B-B14F-4D97-AF65-F5344CB8AC3E}">
        <p14:creationId xmlns:p14="http://schemas.microsoft.com/office/powerpoint/2010/main" val="33736801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g249393946f6_0_7"/>
          <p:cNvSpPr txBox="1">
            <a:spLocks noGrp="1"/>
          </p:cNvSpPr>
          <p:nvPr>
            <p:ph type="title"/>
          </p:nvPr>
        </p:nvSpPr>
        <p:spPr>
          <a:xfrm>
            <a:off x="384808" y="337642"/>
            <a:ext cx="8378100" cy="378000"/>
          </a:xfrm>
          <a:prstGeom prst="rect">
            <a:avLst/>
          </a:prstGeom>
        </p:spPr>
        <p:txBody>
          <a:bodyPr spcFirstLastPara="1" wrap="square" lIns="91425" tIns="45700" rIns="91425" bIns="45700" anchor="t" anchorCtr="0">
            <a:normAutofit fontScale="90000"/>
          </a:bodyPr>
          <a:lstStyle/>
          <a:p>
            <a:pPr marL="0" lvl="0" indent="0" algn="ctr" rtl="0">
              <a:spcBef>
                <a:spcPts val="0"/>
              </a:spcBef>
              <a:spcAft>
                <a:spcPts val="0"/>
              </a:spcAft>
              <a:buNone/>
            </a:pPr>
            <a:r>
              <a:rPr lang="en-US"/>
              <a:t>Our Presenters</a:t>
            </a:r>
            <a:endParaRPr/>
          </a:p>
        </p:txBody>
      </p:sp>
      <p:pic>
        <p:nvPicPr>
          <p:cNvPr id="126" name="Google Shape;126;g249393946f6_0_7"/>
          <p:cNvPicPr preferRelativeResize="0"/>
          <p:nvPr/>
        </p:nvPicPr>
        <p:blipFill>
          <a:blip r:embed="rId3">
            <a:alphaModFix/>
          </a:blip>
          <a:stretch>
            <a:fillRect/>
          </a:stretch>
        </p:blipFill>
        <p:spPr>
          <a:xfrm>
            <a:off x="6754379" y="896778"/>
            <a:ext cx="1365410" cy="1370898"/>
          </a:xfrm>
          <a:prstGeom prst="rect">
            <a:avLst/>
          </a:prstGeom>
          <a:noFill/>
          <a:ln>
            <a:noFill/>
          </a:ln>
          <a:effectLst>
            <a:outerShdw blurRad="100013" dist="114300" dir="5400000" algn="bl" rotWithShape="0">
              <a:srgbClr val="000000">
                <a:alpha val="50000"/>
              </a:srgbClr>
            </a:outerShdw>
          </a:effectLst>
        </p:spPr>
      </p:pic>
      <p:pic>
        <p:nvPicPr>
          <p:cNvPr id="9" name="Content Placeholder 4">
            <a:extLst>
              <a:ext uri="{FF2B5EF4-FFF2-40B4-BE49-F238E27FC236}">
                <a16:creationId xmlns:a16="http://schemas.microsoft.com/office/drawing/2014/main" id="{D904C790-620D-4C10-AE07-3C4B422AAB2D}"/>
              </a:ext>
            </a:extLst>
          </p:cNvPr>
          <p:cNvPicPr>
            <a:picLocks noChangeAspect="1"/>
          </p:cNvPicPr>
          <p:nvPr/>
        </p:nvPicPr>
        <p:blipFill rotWithShape="1">
          <a:blip r:embed="rId4">
            <a:extLst>
              <a:ext uri="{28A0092B-C50C-407E-A947-70E740481C1C}">
                <a14:useLocalDpi xmlns:a14="http://schemas.microsoft.com/office/drawing/2010/main" val="0"/>
              </a:ext>
            </a:extLst>
          </a:blip>
          <a:srcRect l="-9492"/>
          <a:stretch/>
        </p:blipFill>
        <p:spPr>
          <a:xfrm>
            <a:off x="828812" y="839087"/>
            <a:ext cx="1476250" cy="1348268"/>
          </a:xfrm>
          <a:prstGeom prst="rect">
            <a:avLst/>
          </a:prstGeom>
          <a:noFill/>
          <a:ln>
            <a:noFill/>
          </a:ln>
        </p:spPr>
      </p:pic>
      <p:sp>
        <p:nvSpPr>
          <p:cNvPr id="22" name="TextBox 21">
            <a:extLst>
              <a:ext uri="{FF2B5EF4-FFF2-40B4-BE49-F238E27FC236}">
                <a16:creationId xmlns:a16="http://schemas.microsoft.com/office/drawing/2014/main" id="{DD216CDD-9920-4FAB-9ECC-53FD00702C28}"/>
              </a:ext>
            </a:extLst>
          </p:cNvPr>
          <p:cNvSpPr txBox="1"/>
          <p:nvPr/>
        </p:nvSpPr>
        <p:spPr>
          <a:xfrm>
            <a:off x="555653" y="2394433"/>
            <a:ext cx="2022569" cy="1077218"/>
          </a:xfrm>
          <a:prstGeom prst="rect">
            <a:avLst/>
          </a:prstGeom>
          <a:noFill/>
        </p:spPr>
        <p:txBody>
          <a:bodyPr wrap="square">
            <a:spAutoFit/>
          </a:bodyPr>
          <a:lstStyle/>
          <a:p>
            <a:pPr algn="ctr"/>
            <a:r>
              <a:rPr lang="en-US" sz="1600" b="1" i="0" dirty="0">
                <a:solidFill>
                  <a:srgbClr val="0F4578"/>
                </a:solidFill>
                <a:effectLst/>
                <a:latin typeface="Open Sans" panose="020B0606030504020204" pitchFamily="34" charset="0"/>
                <a:ea typeface="Open Sans" panose="020B0606030504020204" pitchFamily="34" charset="0"/>
                <a:cs typeface="Open Sans" panose="020B0606030504020204" pitchFamily="34" charset="0"/>
              </a:rPr>
              <a:t>Andrew </a:t>
            </a:r>
            <a:br>
              <a:rPr lang="en-US" sz="1600" b="1" i="0" dirty="0">
                <a:solidFill>
                  <a:srgbClr val="0F4578"/>
                </a:solidFill>
                <a:effectLst/>
                <a:latin typeface="Open Sans" panose="020B0606030504020204" pitchFamily="34" charset="0"/>
                <a:ea typeface="Open Sans" panose="020B0606030504020204" pitchFamily="34" charset="0"/>
                <a:cs typeface="Open Sans" panose="020B0606030504020204" pitchFamily="34" charset="0"/>
              </a:rPr>
            </a:br>
            <a:r>
              <a:rPr lang="en-US" sz="1600" b="1" i="0" dirty="0">
                <a:solidFill>
                  <a:srgbClr val="0F4578"/>
                </a:solidFill>
                <a:effectLst/>
                <a:latin typeface="Open Sans" panose="020B0606030504020204" pitchFamily="34" charset="0"/>
                <a:ea typeface="Open Sans" panose="020B0606030504020204" pitchFamily="34" charset="0"/>
                <a:cs typeface="Open Sans" panose="020B0606030504020204" pitchFamily="34" charset="0"/>
              </a:rPr>
              <a:t>Forster-Knight</a:t>
            </a:r>
          </a:p>
          <a:p>
            <a:pPr algn="ctr"/>
            <a:r>
              <a:rPr lang="en-US" sz="16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General Manager Digital Utility</a:t>
            </a:r>
          </a:p>
        </p:txBody>
      </p:sp>
      <p:pic>
        <p:nvPicPr>
          <p:cNvPr id="11" name="Picture 10">
            <a:extLst>
              <a:ext uri="{FF2B5EF4-FFF2-40B4-BE49-F238E27FC236}">
                <a16:creationId xmlns:a16="http://schemas.microsoft.com/office/drawing/2014/main" id="{137A6537-1B06-46B1-8962-EFB185FDBBC4}"/>
              </a:ext>
            </a:extLst>
          </p:cNvPr>
          <p:cNvPicPr>
            <a:picLocks noChangeAspect="1"/>
          </p:cNvPicPr>
          <p:nvPr/>
        </p:nvPicPr>
        <p:blipFill rotWithShape="1">
          <a:blip r:embed="rId5">
            <a:extLst>
              <a:ext uri="{28A0092B-C50C-407E-A947-70E740481C1C}">
                <a14:useLocalDpi xmlns:a14="http://schemas.microsoft.com/office/drawing/2010/main" val="0"/>
              </a:ext>
            </a:extLst>
          </a:blip>
          <a:srcRect l="-1271"/>
          <a:stretch/>
        </p:blipFill>
        <p:spPr>
          <a:xfrm>
            <a:off x="3932863" y="919408"/>
            <a:ext cx="1365410" cy="1348268"/>
          </a:xfrm>
          <a:prstGeom prst="rect">
            <a:avLst/>
          </a:prstGeom>
        </p:spPr>
      </p:pic>
      <p:pic>
        <p:nvPicPr>
          <p:cNvPr id="17" name="Picture 16">
            <a:extLst>
              <a:ext uri="{FF2B5EF4-FFF2-40B4-BE49-F238E27FC236}">
                <a16:creationId xmlns:a16="http://schemas.microsoft.com/office/drawing/2014/main" id="{23396F81-051A-4FBB-992B-CA11B2596C6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7925" b="24548"/>
          <a:stretch/>
        </p:blipFill>
        <p:spPr>
          <a:xfrm>
            <a:off x="4065413" y="3615335"/>
            <a:ext cx="1100311" cy="632973"/>
          </a:xfrm>
          <a:prstGeom prst="rect">
            <a:avLst/>
          </a:prstGeom>
        </p:spPr>
      </p:pic>
      <p:sp>
        <p:nvSpPr>
          <p:cNvPr id="23" name="TextBox 22">
            <a:extLst>
              <a:ext uri="{FF2B5EF4-FFF2-40B4-BE49-F238E27FC236}">
                <a16:creationId xmlns:a16="http://schemas.microsoft.com/office/drawing/2014/main" id="{CE06A64E-0069-456D-AF67-00A88FCFABEB}"/>
              </a:ext>
            </a:extLst>
          </p:cNvPr>
          <p:cNvSpPr txBox="1"/>
          <p:nvPr/>
        </p:nvSpPr>
        <p:spPr>
          <a:xfrm>
            <a:off x="3604283" y="2474754"/>
            <a:ext cx="2022570" cy="830997"/>
          </a:xfrm>
          <a:prstGeom prst="rect">
            <a:avLst/>
          </a:prstGeom>
          <a:noFill/>
        </p:spPr>
        <p:txBody>
          <a:bodyPr wrap="square">
            <a:spAutoFit/>
          </a:bodyPr>
          <a:lstStyle/>
          <a:p>
            <a:pPr algn="ctr"/>
            <a:r>
              <a:rPr lang="en-US" sz="1600" b="1" i="0" dirty="0">
                <a:solidFill>
                  <a:srgbClr val="0F4578"/>
                </a:solidFill>
                <a:effectLst/>
                <a:latin typeface="Open Sans" panose="020B0606030504020204" pitchFamily="34" charset="0"/>
                <a:ea typeface="Open Sans" panose="020B0606030504020204" pitchFamily="34" charset="0"/>
                <a:cs typeface="Open Sans" panose="020B0606030504020204" pitchFamily="34" charset="0"/>
              </a:rPr>
              <a:t>Olivier Carmona</a:t>
            </a:r>
          </a:p>
          <a:p>
            <a:pPr algn="ctr"/>
            <a:r>
              <a:rPr lang="en-US" sz="16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Head of Sales &amp; Marketing</a:t>
            </a:r>
          </a:p>
        </p:txBody>
      </p:sp>
      <p:pic>
        <p:nvPicPr>
          <p:cNvPr id="29" name="Picture 28">
            <a:extLst>
              <a:ext uri="{FF2B5EF4-FFF2-40B4-BE49-F238E27FC236}">
                <a16:creationId xmlns:a16="http://schemas.microsoft.com/office/drawing/2014/main" id="{C325C1D5-FAEC-4BFA-B3AD-BABC72D498F0}"/>
              </a:ext>
            </a:extLst>
          </p:cNvPr>
          <p:cNvPicPr>
            <a:picLocks noChangeAspect="1"/>
          </p:cNvPicPr>
          <p:nvPr/>
        </p:nvPicPr>
        <p:blipFill rotWithShape="1">
          <a:blip r:embed="rId7">
            <a:extLst>
              <a:ext uri="{28A0092B-C50C-407E-A947-70E740481C1C}">
                <a14:useLocalDpi xmlns:a14="http://schemas.microsoft.com/office/drawing/2010/main" val="0"/>
              </a:ext>
            </a:extLst>
          </a:blip>
          <a:srcRect t="24198" b="20500"/>
          <a:stretch/>
        </p:blipFill>
        <p:spPr>
          <a:xfrm>
            <a:off x="564851" y="3521444"/>
            <a:ext cx="2004172" cy="646543"/>
          </a:xfrm>
          <a:prstGeom prst="rect">
            <a:avLst/>
          </a:prstGeom>
        </p:spPr>
      </p:pic>
      <p:pic>
        <p:nvPicPr>
          <p:cNvPr id="10" name="Picture 9">
            <a:extLst>
              <a:ext uri="{FF2B5EF4-FFF2-40B4-BE49-F238E27FC236}">
                <a16:creationId xmlns:a16="http://schemas.microsoft.com/office/drawing/2014/main" id="{AAD98744-D2FF-894C-75D4-8AB1624107A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3583" b="33284"/>
          <a:stretch/>
        </p:blipFill>
        <p:spPr>
          <a:xfrm>
            <a:off x="6662114" y="3500567"/>
            <a:ext cx="1457673" cy="628740"/>
          </a:xfrm>
          <a:prstGeom prst="rect">
            <a:avLst/>
          </a:prstGeom>
        </p:spPr>
      </p:pic>
      <p:sp>
        <p:nvSpPr>
          <p:cNvPr id="12" name="TextBox 11">
            <a:extLst>
              <a:ext uri="{FF2B5EF4-FFF2-40B4-BE49-F238E27FC236}">
                <a16:creationId xmlns:a16="http://schemas.microsoft.com/office/drawing/2014/main" id="{A91EDD1E-203E-43CC-39D5-C8AED0D4CB3A}"/>
              </a:ext>
            </a:extLst>
          </p:cNvPr>
          <p:cNvSpPr txBox="1"/>
          <p:nvPr/>
        </p:nvSpPr>
        <p:spPr>
          <a:xfrm>
            <a:off x="6354855" y="2571750"/>
            <a:ext cx="2072193" cy="830997"/>
          </a:xfrm>
          <a:prstGeom prst="rect">
            <a:avLst/>
          </a:prstGeom>
          <a:noFill/>
        </p:spPr>
        <p:txBody>
          <a:bodyPr wrap="square">
            <a:spAutoFit/>
          </a:bodyPr>
          <a:lstStyle/>
          <a:p>
            <a:pPr algn="ctr"/>
            <a:r>
              <a:rPr lang="en-US" sz="1600" b="1" i="0" dirty="0">
                <a:solidFill>
                  <a:srgbClr val="0F4578"/>
                </a:solidFill>
                <a:effectLst/>
                <a:latin typeface="Open Sans" panose="020B0606030504020204" pitchFamily="34" charset="0"/>
                <a:ea typeface="Open Sans" panose="020B0606030504020204" pitchFamily="34" charset="0"/>
                <a:cs typeface="Open Sans" panose="020B0606030504020204" pitchFamily="34" charset="0"/>
              </a:rPr>
              <a:t>Travis Shanahan</a:t>
            </a:r>
          </a:p>
          <a:p>
            <a:pPr algn="ctr"/>
            <a:r>
              <a:rPr lang="en-US" sz="16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Senior Research Architect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grpSp>
        <p:nvGrpSpPr>
          <p:cNvPr id="132" name="Google Shape;132;p3"/>
          <p:cNvGrpSpPr/>
          <p:nvPr/>
        </p:nvGrpSpPr>
        <p:grpSpPr>
          <a:xfrm>
            <a:off x="0" y="0"/>
            <a:ext cx="9144000" cy="5143500"/>
            <a:chOff x="0" y="0"/>
            <a:chExt cx="9144000" cy="5143500"/>
          </a:xfrm>
        </p:grpSpPr>
        <p:pic>
          <p:nvPicPr>
            <p:cNvPr id="133" name="Google Shape;133;p3"/>
            <p:cNvPicPr preferRelativeResize="0"/>
            <p:nvPr/>
          </p:nvPicPr>
          <p:blipFill rotWithShape="1">
            <a:blip r:embed="rId3">
              <a:alphaModFix/>
            </a:blip>
            <a:srcRect t="15917"/>
            <a:stretch/>
          </p:blipFill>
          <p:spPr>
            <a:xfrm>
              <a:off x="0" y="0"/>
              <a:ext cx="9144000" cy="5143500"/>
            </a:xfrm>
            <a:prstGeom prst="rect">
              <a:avLst/>
            </a:prstGeom>
            <a:noFill/>
            <a:ln>
              <a:noFill/>
            </a:ln>
          </p:spPr>
        </p:pic>
        <p:pic>
          <p:nvPicPr>
            <p:cNvPr id="134" name="Google Shape;134;p3" descr="Logo&#10;&#10;Description automatically generated"/>
            <p:cNvPicPr preferRelativeResize="0"/>
            <p:nvPr/>
          </p:nvPicPr>
          <p:blipFill rotWithShape="1">
            <a:blip r:embed="rId4">
              <a:alphaModFix/>
            </a:blip>
            <a:srcRect/>
            <a:stretch/>
          </p:blipFill>
          <p:spPr>
            <a:xfrm>
              <a:off x="2696799" y="928750"/>
              <a:ext cx="2176650" cy="881822"/>
            </a:xfrm>
            <a:prstGeom prst="rect">
              <a:avLst/>
            </a:prstGeom>
            <a:noFill/>
            <a:ln>
              <a:noFill/>
            </a:ln>
          </p:spPr>
        </p:pic>
        <p:pic>
          <p:nvPicPr>
            <p:cNvPr id="135" name="Google Shape;135;p3"/>
            <p:cNvPicPr preferRelativeResize="0"/>
            <p:nvPr/>
          </p:nvPicPr>
          <p:blipFill rotWithShape="1">
            <a:blip r:embed="rId5">
              <a:alphaModFix/>
            </a:blip>
            <a:srcRect/>
            <a:stretch/>
          </p:blipFill>
          <p:spPr>
            <a:xfrm>
              <a:off x="2843947" y="714833"/>
              <a:ext cx="1831595" cy="440727"/>
            </a:xfrm>
            <a:prstGeom prst="rect">
              <a:avLst/>
            </a:prstGeom>
            <a:noFill/>
            <a:ln>
              <a:noFill/>
            </a:ln>
          </p:spPr>
        </p:pic>
      </p:grpSp>
      <p:sp>
        <p:nvSpPr>
          <p:cNvPr id="136" name="Google Shape;136;p3"/>
          <p:cNvSpPr txBox="1">
            <a:spLocks noGrp="1"/>
          </p:cNvSpPr>
          <p:nvPr>
            <p:ph type="ctrTitle"/>
          </p:nvPr>
        </p:nvSpPr>
        <p:spPr>
          <a:xfrm>
            <a:off x="5556738" y="1597819"/>
            <a:ext cx="2901462" cy="1102519"/>
          </a:xfrm>
          <a:prstGeom prst="rect">
            <a:avLst/>
          </a:prstGeom>
          <a:noFill/>
          <a:ln>
            <a:noFill/>
          </a:ln>
        </p:spPr>
        <p:txBody>
          <a:bodyPr spcFirstLastPara="1" wrap="square" lIns="90475" tIns="44450" rIns="90475" bIns="44450" anchor="ctr" anchorCtr="0">
            <a:noAutofit/>
          </a:bodyPr>
          <a:lstStyle/>
          <a:p>
            <a:pPr marL="0" lvl="0" indent="0" algn="ctr" rtl="0">
              <a:lnSpc>
                <a:spcPct val="90000"/>
              </a:lnSpc>
              <a:spcBef>
                <a:spcPts val="0"/>
              </a:spcBef>
              <a:spcAft>
                <a:spcPts val="0"/>
              </a:spcAft>
              <a:buNone/>
            </a:pPr>
            <a:r>
              <a:rPr lang="fr-FR" dirty="0">
                <a:solidFill>
                  <a:schemeClr val="lt1"/>
                </a:solidFill>
              </a:rPr>
              <a:t>W</a:t>
            </a:r>
            <a:r>
              <a:rPr lang="en-US" dirty="0">
                <a:solidFill>
                  <a:schemeClr val="lt1"/>
                </a:solidFill>
              </a:rPr>
              <a:t>hat is LwM2M?</a:t>
            </a:r>
            <a:endParaRPr dirty="0"/>
          </a:p>
        </p:txBody>
      </p:sp>
    </p:spTree>
    <p:extLst>
      <p:ext uri="{BB962C8B-B14F-4D97-AF65-F5344CB8AC3E}">
        <p14:creationId xmlns:p14="http://schemas.microsoft.com/office/powerpoint/2010/main" val="465627144"/>
      </p:ext>
    </p:extLst>
  </p:cSld>
  <p:clrMapOvr>
    <a:masterClrMapping/>
  </p:clrMapOvr>
  <p:transition>
    <p:zoom dir="in"/>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D8F1C0-B347-ECC7-F842-2A01283EE98B}"/>
              </a:ext>
            </a:extLst>
          </p:cNvPr>
          <p:cNvSpPr/>
          <p:nvPr/>
        </p:nvSpPr>
        <p:spPr>
          <a:xfrm>
            <a:off x="458255" y="1658591"/>
            <a:ext cx="2542542" cy="2088506"/>
          </a:xfrm>
          <a:prstGeom prst="rect">
            <a:avLst/>
          </a:prstGeom>
          <a:solidFill>
            <a:srgbClr val="EB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83">
              <a:defRPr/>
            </a:pPr>
            <a:endParaRPr lang="en-US" sz="1349">
              <a:solidFill>
                <a:srgbClr val="FFFFFF"/>
              </a:solidFill>
              <a:latin typeface="Calibri" panose="020F0502020204030204"/>
            </a:endParaRPr>
          </a:p>
        </p:txBody>
      </p:sp>
      <p:sp>
        <p:nvSpPr>
          <p:cNvPr id="12" name="Rectangle 11">
            <a:extLst>
              <a:ext uri="{FF2B5EF4-FFF2-40B4-BE49-F238E27FC236}">
                <a16:creationId xmlns:a16="http://schemas.microsoft.com/office/drawing/2014/main" id="{0BE5760A-341E-5B1C-4F22-4E264533ACAF}"/>
              </a:ext>
            </a:extLst>
          </p:cNvPr>
          <p:cNvSpPr/>
          <p:nvPr/>
        </p:nvSpPr>
        <p:spPr>
          <a:xfrm>
            <a:off x="3215428" y="1658591"/>
            <a:ext cx="2542542" cy="2088506"/>
          </a:xfrm>
          <a:prstGeom prst="rect">
            <a:avLst/>
          </a:prstGeom>
          <a:solidFill>
            <a:srgbClr val="EB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83">
              <a:defRPr/>
            </a:pPr>
            <a:endParaRPr lang="en-US" sz="1349">
              <a:solidFill>
                <a:srgbClr val="FFFFFF"/>
              </a:solidFill>
              <a:latin typeface="Calibri" panose="020F0502020204030204"/>
            </a:endParaRPr>
          </a:p>
        </p:txBody>
      </p:sp>
      <p:sp>
        <p:nvSpPr>
          <p:cNvPr id="13" name="Rectangle 12">
            <a:extLst>
              <a:ext uri="{FF2B5EF4-FFF2-40B4-BE49-F238E27FC236}">
                <a16:creationId xmlns:a16="http://schemas.microsoft.com/office/drawing/2014/main" id="{C15ACEDC-C4DF-F216-B85D-43991C462DA8}"/>
              </a:ext>
            </a:extLst>
          </p:cNvPr>
          <p:cNvSpPr/>
          <p:nvPr/>
        </p:nvSpPr>
        <p:spPr>
          <a:xfrm>
            <a:off x="5972601" y="1653962"/>
            <a:ext cx="2542542" cy="2088506"/>
          </a:xfrm>
          <a:prstGeom prst="rect">
            <a:avLst/>
          </a:prstGeom>
          <a:solidFill>
            <a:srgbClr val="EB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83">
              <a:defRPr/>
            </a:pPr>
            <a:endParaRPr lang="en-US" sz="1349" dirty="0">
              <a:solidFill>
                <a:srgbClr val="FFFFFF"/>
              </a:solidFill>
              <a:latin typeface="Calibri" panose="020F0502020204030204"/>
            </a:endParaRPr>
          </a:p>
        </p:txBody>
      </p:sp>
      <p:sp>
        <p:nvSpPr>
          <p:cNvPr id="4" name="Content Placeholder 3">
            <a:extLst>
              <a:ext uri="{FF2B5EF4-FFF2-40B4-BE49-F238E27FC236}">
                <a16:creationId xmlns:a16="http://schemas.microsoft.com/office/drawing/2014/main" id="{5FA4250F-9297-3E3E-2E91-6E66472BFD05}"/>
              </a:ext>
            </a:extLst>
          </p:cNvPr>
          <p:cNvSpPr>
            <a:spLocks noGrp="1"/>
          </p:cNvSpPr>
          <p:nvPr>
            <p:ph type="body" sz="quarter" idx="11"/>
          </p:nvPr>
        </p:nvSpPr>
        <p:spPr>
          <a:xfrm>
            <a:off x="571518" y="1754523"/>
            <a:ext cx="2318294" cy="1987944"/>
          </a:xfrm>
        </p:spPr>
        <p:txBody>
          <a:bodyPr anchor="ctr">
            <a:normAutofit/>
          </a:bodyPr>
          <a:lstStyle/>
          <a:p>
            <a:pPr marL="0" indent="0" algn="ctr"/>
            <a:r>
              <a:rPr lang="en-US" sz="1599" kern="1200" dirty="0">
                <a:solidFill>
                  <a:srgbClr val="343739"/>
                </a:solidFill>
                <a:latin typeface="+mn-lt"/>
                <a:ea typeface="Open Sans" panose="020B0606030504020204" pitchFamily="34" charset="0"/>
                <a:cs typeface="Open Sans" panose="020B0606030504020204" pitchFamily="34" charset="0"/>
                <a:sym typeface="Arial"/>
              </a:rPr>
              <a:t>LwM2M defines, secure remote operations.</a:t>
            </a:r>
          </a:p>
        </p:txBody>
      </p:sp>
      <p:sp>
        <p:nvSpPr>
          <p:cNvPr id="3" name="Title 2">
            <a:extLst>
              <a:ext uri="{FF2B5EF4-FFF2-40B4-BE49-F238E27FC236}">
                <a16:creationId xmlns:a16="http://schemas.microsoft.com/office/drawing/2014/main" id="{1060D88B-E2D9-A55D-A866-CE0C72966B18}"/>
              </a:ext>
            </a:extLst>
          </p:cNvPr>
          <p:cNvSpPr>
            <a:spLocks noGrp="1"/>
          </p:cNvSpPr>
          <p:nvPr>
            <p:ph type="title"/>
          </p:nvPr>
        </p:nvSpPr>
        <p:spPr>
          <a:xfrm>
            <a:off x="365845" y="313353"/>
            <a:ext cx="8221987" cy="461238"/>
          </a:xfrm>
        </p:spPr>
        <p:txBody>
          <a:bodyPr>
            <a:normAutofit/>
          </a:bodyPr>
          <a:lstStyle/>
          <a:p>
            <a:r>
              <a:rPr lang="en-US" dirty="0"/>
              <a:t>LwM2M Offers Device Management Protocol for IoT</a:t>
            </a:r>
          </a:p>
        </p:txBody>
      </p:sp>
      <p:sp>
        <p:nvSpPr>
          <p:cNvPr id="5" name="Content Placeholder 4">
            <a:extLst>
              <a:ext uri="{FF2B5EF4-FFF2-40B4-BE49-F238E27FC236}">
                <a16:creationId xmlns:a16="http://schemas.microsoft.com/office/drawing/2014/main" id="{C0791E0D-0494-1AB4-0D62-8DB0C5751FC0}"/>
              </a:ext>
            </a:extLst>
          </p:cNvPr>
          <p:cNvSpPr>
            <a:spLocks noGrp="1"/>
          </p:cNvSpPr>
          <p:nvPr>
            <p:ph idx="4294967295"/>
          </p:nvPr>
        </p:nvSpPr>
        <p:spPr>
          <a:xfrm>
            <a:off x="4411114" y="4147175"/>
            <a:ext cx="3493733" cy="350512"/>
          </a:xfrm>
          <a:prstGeom prst="rect">
            <a:avLst/>
          </a:prstGeom>
        </p:spPr>
        <p:txBody>
          <a:bodyPr>
            <a:normAutofit fontScale="92500" lnSpcReduction="20000"/>
          </a:bodyPr>
          <a:lstStyle/>
          <a:p>
            <a:pPr marL="0" indent="0" algn="r">
              <a:buNone/>
            </a:pPr>
            <a:r>
              <a:rPr lang="en-US" sz="1599" dirty="0">
                <a:solidFill>
                  <a:schemeClr val="tx1"/>
                </a:solidFill>
              </a:rPr>
              <a:t>Deployed since 2016 for cellular IoT </a:t>
            </a:r>
          </a:p>
        </p:txBody>
      </p:sp>
      <p:sp>
        <p:nvSpPr>
          <p:cNvPr id="6" name="Content Placeholder 3">
            <a:extLst>
              <a:ext uri="{FF2B5EF4-FFF2-40B4-BE49-F238E27FC236}">
                <a16:creationId xmlns:a16="http://schemas.microsoft.com/office/drawing/2014/main" id="{67864CAA-4885-B6DE-4DDC-0B1A5C619848}"/>
              </a:ext>
            </a:extLst>
          </p:cNvPr>
          <p:cNvSpPr txBox="1">
            <a:spLocks/>
          </p:cNvSpPr>
          <p:nvPr/>
        </p:nvSpPr>
        <p:spPr>
          <a:xfrm>
            <a:off x="3321314" y="1754524"/>
            <a:ext cx="2323191" cy="1987945"/>
          </a:xfrm>
          <a:prstGeom prst="rect">
            <a:avLst/>
          </a:prstGeom>
        </p:spPr>
        <p:txBody>
          <a:bodyPr vert="horz" lIns="68517" tIns="34258" rIns="68517" bIns="34258" rtlCol="0" anchor="ctr">
            <a:normAutofit/>
          </a:bodyPr>
          <a:lstStyle>
            <a:lvl1pPr marL="228604" indent="-228604" algn="l" defTabSz="914411" rtl="0" eaLnBrk="1" latinLnBrk="0" hangingPunct="1">
              <a:lnSpc>
                <a:spcPct val="90000"/>
              </a:lnSpc>
              <a:spcBef>
                <a:spcPts val="1001"/>
              </a:spcBef>
              <a:buClr>
                <a:srgbClr val="0F4578"/>
              </a:buClr>
              <a:buFont typeface="Arial" panose="020B0604020202020204" pitchFamily="34" charset="0"/>
              <a:buChar char="•"/>
              <a:defRPr sz="2000" kern="1200">
                <a:solidFill>
                  <a:srgbClr val="343739"/>
                </a:solidFill>
                <a:latin typeface="Open Sans" panose="020B0606030504020204" pitchFamily="34" charset="0"/>
                <a:ea typeface="Open Sans" panose="020B0606030504020204" pitchFamily="34" charset="0"/>
                <a:cs typeface="Open Sans" panose="020B0606030504020204" pitchFamily="34" charset="0"/>
              </a:defRPr>
            </a:lvl1pPr>
            <a:lvl2pPr marL="685809" indent="-228604" algn="l" defTabSz="914411" rtl="0" eaLnBrk="1" latinLnBrk="0" hangingPunct="1">
              <a:lnSpc>
                <a:spcPct val="90000"/>
              </a:lnSpc>
              <a:spcBef>
                <a:spcPts val="500"/>
              </a:spcBef>
              <a:buClr>
                <a:srgbClr val="0F4578"/>
              </a:buClr>
              <a:buFont typeface="Arial" panose="020B0604020202020204" pitchFamily="34" charset="0"/>
              <a:buChar char="•"/>
              <a:defRPr sz="1800" kern="1200">
                <a:solidFill>
                  <a:srgbClr val="343739"/>
                </a:solidFill>
                <a:latin typeface="Open Sans" panose="020B0606030504020204" pitchFamily="34" charset="0"/>
                <a:ea typeface="Open Sans" panose="020B0606030504020204" pitchFamily="34" charset="0"/>
                <a:cs typeface="Open Sans" panose="020B0606030504020204" pitchFamily="34" charset="0"/>
              </a:defRPr>
            </a:lvl2pPr>
            <a:lvl3pPr marL="1143015" indent="-228604" algn="l" defTabSz="914411" rtl="0" eaLnBrk="1" latinLnBrk="0" hangingPunct="1">
              <a:lnSpc>
                <a:spcPct val="90000"/>
              </a:lnSpc>
              <a:spcBef>
                <a:spcPts val="500"/>
              </a:spcBef>
              <a:buClr>
                <a:srgbClr val="0F4578"/>
              </a:buClr>
              <a:buFont typeface="Arial" panose="020B0604020202020204" pitchFamily="34" charset="0"/>
              <a:buChar char="•"/>
              <a:defRPr sz="1800" kern="1200">
                <a:solidFill>
                  <a:srgbClr val="343739"/>
                </a:solidFill>
                <a:latin typeface="Open Sans" panose="020B0606030504020204" pitchFamily="34" charset="0"/>
                <a:ea typeface="Open Sans" panose="020B0606030504020204" pitchFamily="34" charset="0"/>
                <a:cs typeface="Open Sans" panose="020B0606030504020204" pitchFamily="34" charset="0"/>
              </a:defRPr>
            </a:lvl3pPr>
            <a:lvl4pPr marL="1600221" indent="-228604" algn="l" defTabSz="914411" rtl="0" eaLnBrk="1" latinLnBrk="0" hangingPunct="1">
              <a:lnSpc>
                <a:spcPct val="90000"/>
              </a:lnSpc>
              <a:spcBef>
                <a:spcPts val="500"/>
              </a:spcBef>
              <a:buClr>
                <a:srgbClr val="0F4578"/>
              </a:buClr>
              <a:buFont typeface="Arial" panose="020B0604020202020204" pitchFamily="34" charset="0"/>
              <a:buChar char="•"/>
              <a:defRPr sz="1800" kern="1200">
                <a:solidFill>
                  <a:srgbClr val="343739"/>
                </a:solidFill>
                <a:latin typeface="Open Sans" panose="020B0606030504020204" pitchFamily="34" charset="0"/>
                <a:ea typeface="Open Sans" panose="020B0606030504020204" pitchFamily="34" charset="0"/>
                <a:cs typeface="Open Sans" panose="020B0606030504020204" pitchFamily="34" charset="0"/>
              </a:defRPr>
            </a:lvl4pPr>
            <a:lvl5pPr marL="2057427" indent="-228604" algn="l" defTabSz="914411" rtl="0" eaLnBrk="1" latinLnBrk="0" hangingPunct="1">
              <a:lnSpc>
                <a:spcPct val="90000"/>
              </a:lnSpc>
              <a:spcBef>
                <a:spcPts val="500"/>
              </a:spcBef>
              <a:buClr>
                <a:srgbClr val="0F4578"/>
              </a:buClr>
              <a:buFont typeface="Arial" panose="020B0604020202020204" pitchFamily="34" charset="0"/>
              <a:buChar char="•"/>
              <a:defRPr sz="1800" kern="1200">
                <a:solidFill>
                  <a:srgbClr val="343739"/>
                </a:solidFill>
                <a:latin typeface="Open Sans" panose="020B0606030504020204" pitchFamily="34" charset="0"/>
                <a:ea typeface="Open Sans" panose="020B0606030504020204" pitchFamily="34" charset="0"/>
                <a:cs typeface="Open Sans" panose="020B0606030504020204" pitchFamily="34" charset="0"/>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lgn="ctr" defTabSz="685191">
              <a:spcBef>
                <a:spcPts val="750"/>
              </a:spcBef>
              <a:buNone/>
              <a:defRPr/>
            </a:pPr>
            <a:r>
              <a:rPr lang="en-US" sz="1599" dirty="0">
                <a:latin typeface="+mn-lt"/>
              </a:rPr>
              <a:t>LwM2M offers data format for a large variety of use cases.</a:t>
            </a:r>
          </a:p>
        </p:txBody>
      </p:sp>
      <p:sp>
        <p:nvSpPr>
          <p:cNvPr id="7" name="Content Placeholder 3">
            <a:extLst>
              <a:ext uri="{FF2B5EF4-FFF2-40B4-BE49-F238E27FC236}">
                <a16:creationId xmlns:a16="http://schemas.microsoft.com/office/drawing/2014/main" id="{902A30AB-D637-FBD6-D3D8-210C756E9553}"/>
              </a:ext>
            </a:extLst>
          </p:cNvPr>
          <p:cNvSpPr txBox="1">
            <a:spLocks/>
          </p:cNvSpPr>
          <p:nvPr/>
        </p:nvSpPr>
        <p:spPr>
          <a:xfrm>
            <a:off x="6083586" y="1754524"/>
            <a:ext cx="2323191" cy="1987944"/>
          </a:xfrm>
          <a:prstGeom prst="rect">
            <a:avLst/>
          </a:prstGeom>
        </p:spPr>
        <p:txBody>
          <a:bodyPr vert="horz" lIns="68517" tIns="34258" rIns="68517" bIns="34258" rtlCol="0" anchor="ctr">
            <a:normAutofit/>
          </a:bodyPr>
          <a:lstStyle>
            <a:lvl1pPr marL="228604" indent="-228604" algn="l" defTabSz="914411" rtl="0" eaLnBrk="1" latinLnBrk="0" hangingPunct="1">
              <a:lnSpc>
                <a:spcPct val="90000"/>
              </a:lnSpc>
              <a:spcBef>
                <a:spcPts val="1001"/>
              </a:spcBef>
              <a:buClr>
                <a:srgbClr val="0F4578"/>
              </a:buClr>
              <a:buFont typeface="Arial" panose="020B0604020202020204" pitchFamily="34" charset="0"/>
              <a:buChar char="•"/>
              <a:defRPr sz="2000" kern="1200">
                <a:solidFill>
                  <a:srgbClr val="343739"/>
                </a:solidFill>
                <a:latin typeface="Open Sans" panose="020B0606030504020204" pitchFamily="34" charset="0"/>
                <a:ea typeface="Open Sans" panose="020B0606030504020204" pitchFamily="34" charset="0"/>
                <a:cs typeface="Open Sans" panose="020B0606030504020204" pitchFamily="34" charset="0"/>
              </a:defRPr>
            </a:lvl1pPr>
            <a:lvl2pPr marL="685809" indent="-228604" algn="l" defTabSz="914411" rtl="0" eaLnBrk="1" latinLnBrk="0" hangingPunct="1">
              <a:lnSpc>
                <a:spcPct val="90000"/>
              </a:lnSpc>
              <a:spcBef>
                <a:spcPts val="500"/>
              </a:spcBef>
              <a:buClr>
                <a:srgbClr val="0F4578"/>
              </a:buClr>
              <a:buFont typeface="Arial" panose="020B0604020202020204" pitchFamily="34" charset="0"/>
              <a:buChar char="•"/>
              <a:defRPr sz="1800" kern="1200">
                <a:solidFill>
                  <a:srgbClr val="343739"/>
                </a:solidFill>
                <a:latin typeface="Open Sans" panose="020B0606030504020204" pitchFamily="34" charset="0"/>
                <a:ea typeface="Open Sans" panose="020B0606030504020204" pitchFamily="34" charset="0"/>
                <a:cs typeface="Open Sans" panose="020B0606030504020204" pitchFamily="34" charset="0"/>
              </a:defRPr>
            </a:lvl2pPr>
            <a:lvl3pPr marL="1143015" indent="-228604" algn="l" defTabSz="914411" rtl="0" eaLnBrk="1" latinLnBrk="0" hangingPunct="1">
              <a:lnSpc>
                <a:spcPct val="90000"/>
              </a:lnSpc>
              <a:spcBef>
                <a:spcPts val="500"/>
              </a:spcBef>
              <a:buClr>
                <a:srgbClr val="0F4578"/>
              </a:buClr>
              <a:buFont typeface="Arial" panose="020B0604020202020204" pitchFamily="34" charset="0"/>
              <a:buChar char="•"/>
              <a:defRPr sz="1800" kern="1200">
                <a:solidFill>
                  <a:srgbClr val="343739"/>
                </a:solidFill>
                <a:latin typeface="Open Sans" panose="020B0606030504020204" pitchFamily="34" charset="0"/>
                <a:ea typeface="Open Sans" panose="020B0606030504020204" pitchFamily="34" charset="0"/>
                <a:cs typeface="Open Sans" panose="020B0606030504020204" pitchFamily="34" charset="0"/>
              </a:defRPr>
            </a:lvl3pPr>
            <a:lvl4pPr marL="1600221" indent="-228604" algn="l" defTabSz="914411" rtl="0" eaLnBrk="1" latinLnBrk="0" hangingPunct="1">
              <a:lnSpc>
                <a:spcPct val="90000"/>
              </a:lnSpc>
              <a:spcBef>
                <a:spcPts val="500"/>
              </a:spcBef>
              <a:buClr>
                <a:srgbClr val="0F4578"/>
              </a:buClr>
              <a:buFont typeface="Arial" panose="020B0604020202020204" pitchFamily="34" charset="0"/>
              <a:buChar char="•"/>
              <a:defRPr sz="1800" kern="1200">
                <a:solidFill>
                  <a:srgbClr val="343739"/>
                </a:solidFill>
                <a:latin typeface="Open Sans" panose="020B0606030504020204" pitchFamily="34" charset="0"/>
                <a:ea typeface="Open Sans" panose="020B0606030504020204" pitchFamily="34" charset="0"/>
                <a:cs typeface="Open Sans" panose="020B0606030504020204" pitchFamily="34" charset="0"/>
              </a:defRPr>
            </a:lvl4pPr>
            <a:lvl5pPr marL="2057427" indent="-228604" algn="l" defTabSz="914411" rtl="0" eaLnBrk="1" latinLnBrk="0" hangingPunct="1">
              <a:lnSpc>
                <a:spcPct val="90000"/>
              </a:lnSpc>
              <a:spcBef>
                <a:spcPts val="500"/>
              </a:spcBef>
              <a:buClr>
                <a:srgbClr val="0F4578"/>
              </a:buClr>
              <a:buFont typeface="Arial" panose="020B0604020202020204" pitchFamily="34" charset="0"/>
              <a:buChar char="•"/>
              <a:defRPr sz="1800" kern="1200">
                <a:solidFill>
                  <a:srgbClr val="343739"/>
                </a:solidFill>
                <a:latin typeface="Open Sans" panose="020B0606030504020204" pitchFamily="34" charset="0"/>
                <a:ea typeface="Open Sans" panose="020B0606030504020204" pitchFamily="34" charset="0"/>
                <a:cs typeface="Open Sans" panose="020B0606030504020204" pitchFamily="34" charset="0"/>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lgn="ctr" defTabSz="685191">
              <a:spcBef>
                <a:spcPts val="750"/>
              </a:spcBef>
              <a:buNone/>
              <a:defRPr/>
            </a:pPr>
            <a:r>
              <a:rPr lang="en-US" sz="1599" dirty="0">
                <a:latin typeface="+mn-lt"/>
              </a:rPr>
              <a:t>LwM2M defines access controls, encryption, and firmware update.</a:t>
            </a:r>
          </a:p>
        </p:txBody>
      </p:sp>
      <p:sp>
        <p:nvSpPr>
          <p:cNvPr id="18" name="TextBox 17">
            <a:extLst>
              <a:ext uri="{FF2B5EF4-FFF2-40B4-BE49-F238E27FC236}">
                <a16:creationId xmlns:a16="http://schemas.microsoft.com/office/drawing/2014/main" id="{3D926E89-B106-4D5A-DDAB-D9D62DE34CB1}"/>
              </a:ext>
            </a:extLst>
          </p:cNvPr>
          <p:cNvSpPr txBox="1"/>
          <p:nvPr/>
        </p:nvSpPr>
        <p:spPr>
          <a:xfrm>
            <a:off x="365845" y="723460"/>
            <a:ext cx="8018097" cy="307363"/>
          </a:xfrm>
          <a:prstGeom prst="rect">
            <a:avLst/>
          </a:prstGeom>
          <a:noFill/>
        </p:spPr>
        <p:txBody>
          <a:bodyPr wrap="square">
            <a:spAutoFit/>
          </a:bodyPr>
          <a:lstStyle/>
          <a:p>
            <a:pPr defTabSz="685183">
              <a:defRPr/>
            </a:pPr>
            <a:r>
              <a:rPr lang="en-US" sz="1399" dirty="0">
                <a:solidFill>
                  <a:srgbClr val="618FFD"/>
                </a:solidFill>
                <a:latin typeface="+mj-lt"/>
                <a:ea typeface="Open Sans" panose="020B0606030504020204" pitchFamily="34" charset="0"/>
                <a:cs typeface="Open Sans" panose="020B0606030504020204" pitchFamily="34" charset="0"/>
              </a:rPr>
              <a:t>Developed by OMA </a:t>
            </a:r>
            <a:r>
              <a:rPr lang="en-US" sz="1399" dirty="0" err="1">
                <a:solidFill>
                  <a:srgbClr val="618FFD"/>
                </a:solidFill>
                <a:latin typeface="+mj-lt"/>
                <a:ea typeface="Open Sans" panose="020B0606030504020204" pitchFamily="34" charset="0"/>
                <a:cs typeface="Open Sans" panose="020B0606030504020204" pitchFamily="34" charset="0"/>
              </a:rPr>
              <a:t>SpecWorks</a:t>
            </a:r>
            <a:r>
              <a:rPr lang="en-US" sz="1399" dirty="0">
                <a:solidFill>
                  <a:srgbClr val="618FFD"/>
                </a:solidFill>
                <a:latin typeface="+mj-lt"/>
                <a:ea typeface="Open Sans" panose="020B0606030504020204" pitchFamily="34" charset="0"/>
                <a:cs typeface="Open Sans" panose="020B0606030504020204" pitchFamily="34" charset="0"/>
              </a:rPr>
              <a:t> to address the needs of IoT devices</a:t>
            </a:r>
          </a:p>
        </p:txBody>
      </p:sp>
      <p:pic>
        <p:nvPicPr>
          <p:cNvPr id="19" name="Graphic 18" descr="Unlock">
            <a:extLst>
              <a:ext uri="{FF2B5EF4-FFF2-40B4-BE49-F238E27FC236}">
                <a16:creationId xmlns:a16="http://schemas.microsoft.com/office/drawing/2014/main" id="{563B0C21-6D7B-7737-2D5E-93D5D037261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25704" y="1277153"/>
            <a:ext cx="685166" cy="685166"/>
          </a:xfrm>
          <a:prstGeom prst="rect">
            <a:avLst/>
          </a:prstGeom>
        </p:spPr>
      </p:pic>
      <p:pic>
        <p:nvPicPr>
          <p:cNvPr id="27" name="Graphic 26" descr="Research">
            <a:extLst>
              <a:ext uri="{FF2B5EF4-FFF2-40B4-BE49-F238E27FC236}">
                <a16:creationId xmlns:a16="http://schemas.microsoft.com/office/drawing/2014/main" id="{C3CCD878-DC37-946D-D644-03BCEB47BD7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68531" y="1276858"/>
            <a:ext cx="685166" cy="685166"/>
          </a:xfrm>
          <a:prstGeom prst="rect">
            <a:avLst/>
          </a:prstGeom>
        </p:spPr>
      </p:pic>
      <p:pic>
        <p:nvPicPr>
          <p:cNvPr id="9" name="Graphic 8" descr="Network with solid fill">
            <a:extLst>
              <a:ext uri="{FF2B5EF4-FFF2-40B4-BE49-F238E27FC236}">
                <a16:creationId xmlns:a16="http://schemas.microsoft.com/office/drawing/2014/main" id="{A2BD0362-AB58-9990-E36D-1051D3F4A4E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20839" y="1344652"/>
            <a:ext cx="617372" cy="617372"/>
          </a:xfrm>
          <a:prstGeom prst="rect">
            <a:avLst/>
          </a:prstGeom>
        </p:spPr>
      </p:pic>
      <p:pic>
        <p:nvPicPr>
          <p:cNvPr id="8" name="Picture 7" descr="Logo&#10;&#10;Description automatically generated">
            <a:extLst>
              <a:ext uri="{FF2B5EF4-FFF2-40B4-BE49-F238E27FC236}">
                <a16:creationId xmlns:a16="http://schemas.microsoft.com/office/drawing/2014/main" id="{8E55DD64-CDD5-449B-FDE6-D288F75FD25C}"/>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55970" y="4497687"/>
            <a:ext cx="1410967" cy="520803"/>
          </a:xfrm>
          <a:prstGeom prst="rect">
            <a:avLst/>
          </a:prstGeom>
        </p:spPr>
      </p:pic>
    </p:spTree>
    <p:extLst>
      <p:ext uri="{BB962C8B-B14F-4D97-AF65-F5344CB8AC3E}">
        <p14:creationId xmlns:p14="http://schemas.microsoft.com/office/powerpoint/2010/main" val="3638626518"/>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32"/>
          <p:cNvSpPr txBox="1"/>
          <p:nvPr/>
        </p:nvSpPr>
        <p:spPr>
          <a:xfrm>
            <a:off x="5824045" y="2344791"/>
            <a:ext cx="2262459"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0066"/>
              </a:buClr>
              <a:buSzPts val="1800"/>
              <a:buFont typeface="Tahoma"/>
              <a:buNone/>
            </a:pPr>
            <a:r>
              <a:rPr lang="en-US" sz="1800">
                <a:solidFill>
                  <a:srgbClr val="000066"/>
                </a:solidFill>
                <a:latin typeface="Tahoma"/>
                <a:ea typeface="Tahoma"/>
                <a:cs typeface="Tahoma"/>
                <a:sym typeface="Tahoma"/>
              </a:rPr>
              <a:t>Do it once. </a:t>
            </a:r>
            <a:endParaRPr/>
          </a:p>
          <a:p>
            <a:pPr marL="0" marR="0" lvl="0" indent="0" algn="l" rtl="0">
              <a:spcBef>
                <a:spcPts val="0"/>
              </a:spcBef>
              <a:spcAft>
                <a:spcPts val="0"/>
              </a:spcAft>
              <a:buClr>
                <a:srgbClr val="000066"/>
              </a:buClr>
              <a:buSzPts val="1800"/>
              <a:buFont typeface="Tahoma"/>
              <a:buNone/>
            </a:pPr>
            <a:r>
              <a:rPr lang="en-US" sz="1800">
                <a:solidFill>
                  <a:srgbClr val="000066"/>
                </a:solidFill>
                <a:latin typeface="Tahoma"/>
                <a:ea typeface="Tahoma"/>
                <a:cs typeface="Tahoma"/>
                <a:sym typeface="Tahoma"/>
              </a:rPr>
              <a:t>Use it everywhere.</a:t>
            </a:r>
            <a:endParaRPr sz="1800">
              <a:solidFill>
                <a:srgbClr val="000066"/>
              </a:solidFill>
              <a:latin typeface="Tahoma"/>
              <a:ea typeface="Tahoma"/>
              <a:cs typeface="Tahoma"/>
              <a:sym typeface="Tahoma"/>
            </a:endParaRPr>
          </a:p>
        </p:txBody>
      </p:sp>
      <p:grpSp>
        <p:nvGrpSpPr>
          <p:cNvPr id="580" name="Google Shape;580;p32"/>
          <p:cNvGrpSpPr/>
          <p:nvPr/>
        </p:nvGrpSpPr>
        <p:grpSpPr>
          <a:xfrm>
            <a:off x="1247356" y="1107179"/>
            <a:ext cx="4356002" cy="3102897"/>
            <a:chOff x="328978" y="1634207"/>
            <a:chExt cx="6042570" cy="4103008"/>
          </a:xfrm>
        </p:grpSpPr>
        <p:sp>
          <p:nvSpPr>
            <p:cNvPr id="581" name="Google Shape;581;p32"/>
            <p:cNvSpPr txBox="1"/>
            <p:nvPr/>
          </p:nvSpPr>
          <p:spPr>
            <a:xfrm>
              <a:off x="328978" y="5026571"/>
              <a:ext cx="1540827" cy="710644"/>
            </a:xfrm>
            <a:prstGeom prst="rect">
              <a:avLst/>
            </a:prstGeom>
            <a:noFill/>
            <a:ln>
              <a:noFill/>
            </a:ln>
          </p:spPr>
          <p:txBody>
            <a:bodyPr spcFirstLastPara="1" wrap="square" lIns="51425" tIns="25700" rIns="51425" bIns="25700" anchor="t" anchorCtr="0">
              <a:normAutofit/>
            </a:bodyPr>
            <a:lstStyle/>
            <a:p>
              <a:pPr marL="0" marR="0" lvl="0" indent="0" algn="ctr" rtl="0">
                <a:lnSpc>
                  <a:spcPct val="90000"/>
                </a:lnSpc>
                <a:spcBef>
                  <a:spcPts val="0"/>
                </a:spcBef>
                <a:spcAft>
                  <a:spcPts val="0"/>
                </a:spcAft>
                <a:buClr>
                  <a:srgbClr val="0F4578"/>
                </a:buClr>
                <a:buSzPts val="675"/>
                <a:buFont typeface="Arial"/>
                <a:buNone/>
              </a:pPr>
              <a:r>
                <a:rPr lang="en-US" sz="675" b="1">
                  <a:solidFill>
                    <a:srgbClr val="343739"/>
                  </a:solidFill>
                  <a:latin typeface="Open Sans"/>
                  <a:ea typeface="Open Sans"/>
                  <a:cs typeface="Open Sans"/>
                  <a:sym typeface="Open Sans"/>
                </a:rPr>
                <a:t>Temperature Sensor</a:t>
              </a:r>
              <a:endParaRPr/>
            </a:p>
            <a:p>
              <a:pPr marL="0" marR="0" lvl="0" indent="0" algn="ctr" rtl="0">
                <a:lnSpc>
                  <a:spcPct val="90000"/>
                </a:lnSpc>
                <a:spcBef>
                  <a:spcPts val="1001"/>
                </a:spcBef>
                <a:spcAft>
                  <a:spcPts val="0"/>
                </a:spcAft>
                <a:buClr>
                  <a:srgbClr val="0F4578"/>
                </a:buClr>
                <a:buSzPts val="675"/>
                <a:buFont typeface="Arial"/>
                <a:buNone/>
              </a:pPr>
              <a:r>
                <a:rPr lang="en-US" sz="675">
                  <a:solidFill>
                    <a:srgbClr val="343739"/>
                  </a:solidFill>
                  <a:latin typeface="Open Sans"/>
                  <a:ea typeface="Open Sans"/>
                  <a:cs typeface="Open Sans"/>
                  <a:sym typeface="Open Sans"/>
                </a:rPr>
                <a:t>Brand A</a:t>
              </a:r>
              <a:endParaRPr/>
            </a:p>
          </p:txBody>
        </p:sp>
        <p:pic>
          <p:nvPicPr>
            <p:cNvPr id="582" name="Google Shape;582;p32"/>
            <p:cNvPicPr preferRelativeResize="0"/>
            <p:nvPr/>
          </p:nvPicPr>
          <p:blipFill rotWithShape="1">
            <a:blip r:embed="rId3">
              <a:alphaModFix/>
            </a:blip>
            <a:srcRect/>
            <a:stretch/>
          </p:blipFill>
          <p:spPr>
            <a:xfrm>
              <a:off x="512711" y="1634207"/>
              <a:ext cx="5583289" cy="3308350"/>
            </a:xfrm>
            <a:prstGeom prst="rect">
              <a:avLst/>
            </a:prstGeom>
            <a:noFill/>
            <a:ln>
              <a:noFill/>
            </a:ln>
          </p:spPr>
        </p:pic>
        <p:sp>
          <p:nvSpPr>
            <p:cNvPr id="583" name="Google Shape;583;p32"/>
            <p:cNvSpPr txBox="1"/>
            <p:nvPr/>
          </p:nvSpPr>
          <p:spPr>
            <a:xfrm>
              <a:off x="1818146" y="5026571"/>
              <a:ext cx="1540827" cy="710644"/>
            </a:xfrm>
            <a:prstGeom prst="rect">
              <a:avLst/>
            </a:prstGeom>
            <a:noFill/>
            <a:ln>
              <a:noFill/>
            </a:ln>
          </p:spPr>
          <p:txBody>
            <a:bodyPr spcFirstLastPara="1" wrap="square" lIns="51425" tIns="25700" rIns="51425" bIns="25700" anchor="t" anchorCtr="0">
              <a:normAutofit/>
            </a:bodyPr>
            <a:lstStyle/>
            <a:p>
              <a:pPr marL="0" marR="0" lvl="0" indent="0" algn="ctr" rtl="0">
                <a:lnSpc>
                  <a:spcPct val="120000"/>
                </a:lnSpc>
                <a:spcBef>
                  <a:spcPts val="0"/>
                </a:spcBef>
                <a:spcAft>
                  <a:spcPts val="0"/>
                </a:spcAft>
                <a:buClr>
                  <a:srgbClr val="4D4D4D"/>
                </a:buClr>
                <a:buSzPts val="844"/>
                <a:buFont typeface="Arial"/>
                <a:buNone/>
              </a:pPr>
              <a:r>
                <a:rPr lang="en-US" sz="675" b="1">
                  <a:solidFill>
                    <a:srgbClr val="4D4D4D"/>
                  </a:solidFill>
                  <a:latin typeface="Open Sans"/>
                  <a:ea typeface="Open Sans"/>
                  <a:cs typeface="Open Sans"/>
                  <a:sym typeface="Open Sans"/>
                </a:rPr>
                <a:t>Humidity Sensor</a:t>
              </a:r>
              <a:endParaRPr/>
            </a:p>
            <a:p>
              <a:pPr marL="0" marR="0" lvl="0" indent="0" algn="ctr" rtl="0">
                <a:lnSpc>
                  <a:spcPct val="120000"/>
                </a:lnSpc>
                <a:spcBef>
                  <a:spcPts val="563"/>
                </a:spcBef>
                <a:spcAft>
                  <a:spcPts val="0"/>
                </a:spcAft>
                <a:buClr>
                  <a:srgbClr val="4D4D4D"/>
                </a:buClr>
                <a:buSzPts val="844"/>
                <a:buFont typeface="Arial"/>
                <a:buNone/>
              </a:pPr>
              <a:r>
                <a:rPr lang="en-US" sz="675">
                  <a:solidFill>
                    <a:srgbClr val="4D4D4D"/>
                  </a:solidFill>
                  <a:latin typeface="Open Sans"/>
                  <a:ea typeface="Open Sans"/>
                  <a:cs typeface="Open Sans"/>
                  <a:sym typeface="Open Sans"/>
                </a:rPr>
                <a:t>Brand B</a:t>
              </a:r>
              <a:endParaRPr/>
            </a:p>
          </p:txBody>
        </p:sp>
        <p:sp>
          <p:nvSpPr>
            <p:cNvPr id="584" name="Google Shape;584;p32"/>
            <p:cNvSpPr txBox="1"/>
            <p:nvPr/>
          </p:nvSpPr>
          <p:spPr>
            <a:xfrm>
              <a:off x="3358973" y="5026571"/>
              <a:ext cx="1540827" cy="710644"/>
            </a:xfrm>
            <a:prstGeom prst="rect">
              <a:avLst/>
            </a:prstGeom>
            <a:noFill/>
            <a:ln>
              <a:noFill/>
            </a:ln>
          </p:spPr>
          <p:txBody>
            <a:bodyPr spcFirstLastPara="1" wrap="square" lIns="51425" tIns="25700" rIns="51425" bIns="25700" anchor="t" anchorCtr="0">
              <a:normAutofit/>
            </a:bodyPr>
            <a:lstStyle/>
            <a:p>
              <a:pPr marL="0" marR="0" lvl="0" indent="0" algn="ctr" rtl="0">
                <a:lnSpc>
                  <a:spcPct val="120000"/>
                </a:lnSpc>
                <a:spcBef>
                  <a:spcPts val="0"/>
                </a:spcBef>
                <a:spcAft>
                  <a:spcPts val="0"/>
                </a:spcAft>
                <a:buClr>
                  <a:srgbClr val="4D4D4D"/>
                </a:buClr>
                <a:buSzPts val="844"/>
                <a:buFont typeface="Arial"/>
                <a:buNone/>
              </a:pPr>
              <a:r>
                <a:rPr lang="en-US" sz="675" b="1">
                  <a:solidFill>
                    <a:srgbClr val="4D4D4D"/>
                  </a:solidFill>
                  <a:latin typeface="Open Sans"/>
                  <a:ea typeface="Open Sans"/>
                  <a:cs typeface="Open Sans"/>
                  <a:sym typeface="Open Sans"/>
                </a:rPr>
                <a:t>Pressure Sensor</a:t>
              </a:r>
              <a:endParaRPr/>
            </a:p>
            <a:p>
              <a:pPr marL="0" marR="0" lvl="0" indent="0" algn="ctr" rtl="0">
                <a:lnSpc>
                  <a:spcPct val="120000"/>
                </a:lnSpc>
                <a:spcBef>
                  <a:spcPts val="563"/>
                </a:spcBef>
                <a:spcAft>
                  <a:spcPts val="0"/>
                </a:spcAft>
                <a:buClr>
                  <a:srgbClr val="4D4D4D"/>
                </a:buClr>
                <a:buSzPts val="844"/>
                <a:buFont typeface="Arial"/>
                <a:buNone/>
              </a:pPr>
              <a:r>
                <a:rPr lang="en-US" sz="675">
                  <a:solidFill>
                    <a:srgbClr val="4D4D4D"/>
                  </a:solidFill>
                  <a:latin typeface="Open Sans"/>
                  <a:ea typeface="Open Sans"/>
                  <a:cs typeface="Open Sans"/>
                  <a:sym typeface="Open Sans"/>
                </a:rPr>
                <a:t>Brand C</a:t>
              </a:r>
              <a:endParaRPr/>
            </a:p>
          </p:txBody>
        </p:sp>
        <p:sp>
          <p:nvSpPr>
            <p:cNvPr id="585" name="Google Shape;585;p32"/>
            <p:cNvSpPr txBox="1"/>
            <p:nvPr/>
          </p:nvSpPr>
          <p:spPr>
            <a:xfrm>
              <a:off x="4830721" y="5026571"/>
              <a:ext cx="1540827" cy="710644"/>
            </a:xfrm>
            <a:prstGeom prst="rect">
              <a:avLst/>
            </a:prstGeom>
            <a:noFill/>
            <a:ln>
              <a:noFill/>
            </a:ln>
          </p:spPr>
          <p:txBody>
            <a:bodyPr spcFirstLastPara="1" wrap="square" lIns="51425" tIns="25700" rIns="51425" bIns="25700" anchor="t" anchorCtr="0">
              <a:normAutofit/>
            </a:bodyPr>
            <a:lstStyle/>
            <a:p>
              <a:pPr marL="0" marR="0" lvl="0" indent="0" algn="ctr" rtl="0">
                <a:lnSpc>
                  <a:spcPct val="120000"/>
                </a:lnSpc>
                <a:spcBef>
                  <a:spcPts val="0"/>
                </a:spcBef>
                <a:spcAft>
                  <a:spcPts val="0"/>
                </a:spcAft>
                <a:buClr>
                  <a:srgbClr val="4D4D4D"/>
                </a:buClr>
                <a:buSzPts val="844"/>
                <a:buFont typeface="Arial"/>
                <a:buNone/>
              </a:pPr>
              <a:r>
                <a:rPr lang="en-US" sz="675" b="1">
                  <a:solidFill>
                    <a:srgbClr val="4D4D4D"/>
                  </a:solidFill>
                  <a:latin typeface="Open Sans"/>
                  <a:ea typeface="Open Sans"/>
                  <a:cs typeface="Open Sans"/>
                  <a:sym typeface="Open Sans"/>
                </a:rPr>
                <a:t>Light Sensor</a:t>
              </a:r>
              <a:endParaRPr/>
            </a:p>
            <a:p>
              <a:pPr marL="0" marR="0" lvl="0" indent="0" algn="ctr" rtl="0">
                <a:lnSpc>
                  <a:spcPct val="120000"/>
                </a:lnSpc>
                <a:spcBef>
                  <a:spcPts val="563"/>
                </a:spcBef>
                <a:spcAft>
                  <a:spcPts val="0"/>
                </a:spcAft>
                <a:buClr>
                  <a:srgbClr val="4D4D4D"/>
                </a:buClr>
                <a:buSzPts val="844"/>
                <a:buFont typeface="Arial"/>
                <a:buNone/>
              </a:pPr>
              <a:r>
                <a:rPr lang="en-US" sz="675">
                  <a:solidFill>
                    <a:srgbClr val="4D4D4D"/>
                  </a:solidFill>
                  <a:latin typeface="Open Sans"/>
                  <a:ea typeface="Open Sans"/>
                  <a:cs typeface="Open Sans"/>
                  <a:sym typeface="Open Sans"/>
                </a:rPr>
                <a:t>Brand D</a:t>
              </a:r>
              <a:endParaRPr/>
            </a:p>
          </p:txBody>
        </p:sp>
      </p:grpSp>
      <p:sp>
        <p:nvSpPr>
          <p:cNvPr id="586" name="Google Shape;586;p32"/>
          <p:cNvSpPr txBox="1">
            <a:spLocks noGrp="1"/>
          </p:cNvSpPr>
          <p:nvPr>
            <p:ph type="title"/>
          </p:nvPr>
        </p:nvSpPr>
        <p:spPr>
          <a:xfrm>
            <a:off x="384808" y="337642"/>
            <a:ext cx="8377959" cy="378000"/>
          </a:xfrm>
          <a:prstGeom prst="rect">
            <a:avLst/>
          </a:prstGeom>
          <a:noFill/>
          <a:ln>
            <a:noFill/>
          </a:ln>
        </p:spPr>
        <p:txBody>
          <a:bodyPr spcFirstLastPara="1" wrap="square" lIns="91425" tIns="45700" rIns="91425" bIns="45700" anchor="t" anchorCtr="0">
            <a:normAutofit fontScale="90000"/>
          </a:bodyPr>
          <a:lstStyle/>
          <a:p>
            <a:pPr marL="0" lvl="0" indent="0"/>
            <a:r>
              <a:rPr lang="en-US" sz="2398" b="0" dirty="0"/>
              <a:t>LwM2M Offers Standard Lifecycle Management</a:t>
            </a:r>
            <a:endParaRPr sz="2398" b="0" dirty="0"/>
          </a:p>
        </p:txBody>
      </p:sp>
      <p:pic>
        <p:nvPicPr>
          <p:cNvPr id="587" name="Google Shape;587;p32" descr="Logo&#10;&#10;Description automatically generated"/>
          <p:cNvPicPr preferRelativeResize="0"/>
          <p:nvPr/>
        </p:nvPicPr>
        <p:blipFill rotWithShape="1">
          <a:blip r:embed="rId4">
            <a:alphaModFix/>
          </a:blip>
          <a:srcRect/>
          <a:stretch/>
        </p:blipFill>
        <p:spPr>
          <a:xfrm>
            <a:off x="30808" y="4350696"/>
            <a:ext cx="1795046" cy="727224"/>
          </a:xfrm>
          <a:prstGeom prst="rect">
            <a:avLst/>
          </a:prstGeom>
          <a:noFill/>
          <a:ln>
            <a:noFill/>
          </a:ln>
        </p:spPr>
      </p:pic>
      <p:sp>
        <p:nvSpPr>
          <p:cNvPr id="588" name="Google Shape;588;p32"/>
          <p:cNvSpPr txBox="1">
            <a:spLocks noGrp="1"/>
          </p:cNvSpPr>
          <p:nvPr>
            <p:ph type="body" idx="1"/>
          </p:nvPr>
        </p:nvSpPr>
        <p:spPr>
          <a:xfrm>
            <a:off x="384808" y="756179"/>
            <a:ext cx="8377959" cy="351000"/>
          </a:xfrm>
          <a:prstGeom prst="rect">
            <a:avLst/>
          </a:prstGeom>
          <a:noFill/>
          <a:ln>
            <a:noFill/>
          </a:ln>
        </p:spPr>
        <p:txBody>
          <a:bodyPr spcFirstLastPara="1" wrap="square" lIns="90475" tIns="44450" rIns="90475" bIns="44450" anchor="t" anchorCtr="0">
            <a:noAutofit/>
          </a:bodyPr>
          <a:lstStyle/>
          <a:p>
            <a:pPr marL="0" lvl="0" indent="0" algn="l" rtl="0">
              <a:spcBef>
                <a:spcPts val="0"/>
              </a:spcBef>
              <a:spcAft>
                <a:spcPts val="0"/>
              </a:spcAft>
              <a:buSzPts val="1800"/>
              <a:buFont typeface="Tahoma"/>
              <a:buNone/>
            </a:pPr>
            <a:r>
              <a:rPr lang="en-US" sz="1399" dirty="0">
                <a:solidFill>
                  <a:srgbClr val="618FFD"/>
                </a:solidFill>
                <a:latin typeface="+mj-lt"/>
                <a:ea typeface="Open Sans" panose="020B0606030504020204" pitchFamily="34" charset="0"/>
                <a:cs typeface="Open Sans" panose="020B0606030504020204" pitchFamily="34" charset="0"/>
                <a:sym typeface="Tahoma"/>
              </a:rPr>
              <a:t>Allows device lifecycle whatever brand, whatever device.</a:t>
            </a:r>
            <a:endParaRPr sz="1399" dirty="0">
              <a:solidFill>
                <a:srgbClr val="618FFD"/>
              </a:solidFill>
              <a:latin typeface="+mj-lt"/>
              <a:ea typeface="Open Sans" panose="020B0606030504020204" pitchFamily="34" charset="0"/>
              <a:cs typeface="Open Sans" panose="020B0606030504020204" pitchFamily="34" charset="0"/>
              <a:sym typeface="Tahoma"/>
            </a:endParaRPr>
          </a:p>
        </p:txBody>
      </p:sp>
    </p:spTree>
    <p:extLst>
      <p:ext uri="{BB962C8B-B14F-4D97-AF65-F5344CB8AC3E}">
        <p14:creationId xmlns:p14="http://schemas.microsoft.com/office/powerpoint/2010/main" val="12286082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33"/>
          <p:cNvSpPr txBox="1">
            <a:spLocks noGrp="1"/>
          </p:cNvSpPr>
          <p:nvPr>
            <p:ph type="body" idx="1"/>
          </p:nvPr>
        </p:nvSpPr>
        <p:spPr>
          <a:xfrm>
            <a:off x="384808" y="768553"/>
            <a:ext cx="14841535" cy="351000"/>
          </a:xfrm>
          <a:prstGeom prst="rect">
            <a:avLst/>
          </a:prstGeom>
          <a:noFill/>
          <a:ln>
            <a:noFill/>
          </a:ln>
        </p:spPr>
        <p:txBody>
          <a:bodyPr spcFirstLastPara="1" wrap="square" lIns="90475" tIns="44450" rIns="90475" bIns="44450" anchor="t" anchorCtr="0">
            <a:noAutofit/>
          </a:bodyPr>
          <a:lstStyle/>
          <a:p>
            <a:pPr marL="0" indent="0">
              <a:spcBef>
                <a:spcPts val="0"/>
              </a:spcBef>
              <a:buSzPts val="1800"/>
            </a:pPr>
            <a:r>
              <a:rPr lang="en-US" sz="1399" dirty="0">
                <a:solidFill>
                  <a:srgbClr val="618FFD"/>
                </a:solidFill>
                <a:latin typeface="+mj-lt"/>
                <a:ea typeface="Open Sans" panose="020B0606030504020204" pitchFamily="34" charset="0"/>
                <a:cs typeface="Open Sans" panose="020B0606030504020204" pitchFamily="34" charset="0"/>
                <a:sym typeface="Tahoma"/>
              </a:rPr>
              <a:t>Allows device operation interoperability beyond lifecycle management.</a:t>
            </a:r>
            <a:endParaRPr sz="1399" dirty="0">
              <a:solidFill>
                <a:srgbClr val="618FFD"/>
              </a:solidFill>
              <a:latin typeface="+mj-lt"/>
              <a:ea typeface="Open Sans" panose="020B0606030504020204" pitchFamily="34" charset="0"/>
              <a:cs typeface="Open Sans" panose="020B0606030504020204" pitchFamily="34" charset="0"/>
              <a:sym typeface="Tahoma"/>
            </a:endParaRPr>
          </a:p>
        </p:txBody>
      </p:sp>
      <p:sp>
        <p:nvSpPr>
          <p:cNvPr id="594" name="Google Shape;594;p33"/>
          <p:cNvSpPr txBox="1">
            <a:spLocks noGrp="1"/>
          </p:cNvSpPr>
          <p:nvPr>
            <p:ph type="title"/>
          </p:nvPr>
        </p:nvSpPr>
        <p:spPr>
          <a:xfrm>
            <a:off x="384808" y="337642"/>
            <a:ext cx="8377959" cy="378000"/>
          </a:xfrm>
          <a:prstGeom prst="rect">
            <a:avLst/>
          </a:prstGeom>
          <a:noFill/>
          <a:ln>
            <a:noFill/>
          </a:ln>
        </p:spPr>
        <p:txBody>
          <a:bodyPr spcFirstLastPara="1" wrap="square" lIns="91425" tIns="45700" rIns="91425" bIns="45700" anchor="t" anchorCtr="0">
            <a:noAutofit/>
          </a:bodyPr>
          <a:lstStyle/>
          <a:p>
            <a:r>
              <a:rPr lang="en-US" sz="2400" b="0" dirty="0"/>
              <a:t>LwM2M Offers Standard Data Format</a:t>
            </a:r>
            <a:endParaRPr sz="2400" b="0" dirty="0"/>
          </a:p>
        </p:txBody>
      </p:sp>
      <p:sp>
        <p:nvSpPr>
          <p:cNvPr id="595" name="Google Shape;595;p33"/>
          <p:cNvSpPr txBox="1">
            <a:spLocks noGrp="1"/>
          </p:cNvSpPr>
          <p:nvPr>
            <p:ph type="body" idx="2"/>
          </p:nvPr>
        </p:nvSpPr>
        <p:spPr>
          <a:xfrm>
            <a:off x="148856" y="1712068"/>
            <a:ext cx="4901609" cy="2275430"/>
          </a:xfrm>
          <a:prstGeom prst="rect">
            <a:avLst/>
          </a:prstGeom>
          <a:noFill/>
          <a:ln>
            <a:noFill/>
          </a:ln>
        </p:spPr>
        <p:txBody>
          <a:bodyPr spcFirstLastPara="1" wrap="square" lIns="91425" tIns="45700" rIns="91425" bIns="45700" anchor="t" anchorCtr="0">
            <a:noAutofit/>
          </a:bodyPr>
          <a:lstStyle/>
          <a:p>
            <a:pPr marL="210740" lvl="0" indent="-210740" algn="l" rtl="0">
              <a:spcBef>
                <a:spcPts val="0"/>
              </a:spcBef>
              <a:spcAft>
                <a:spcPts val="0"/>
              </a:spcAft>
              <a:buSzPts val="1800"/>
              <a:buFont typeface="Tahoma"/>
              <a:buChar char="•"/>
            </a:pPr>
            <a:r>
              <a:rPr lang="en-US" sz="1800" dirty="0"/>
              <a:t>1,000+ objects to help your business</a:t>
            </a:r>
            <a:endParaRPr dirty="0"/>
          </a:p>
          <a:p>
            <a:pPr marL="210740" lvl="0" indent="-210740" algn="l" rtl="0">
              <a:spcBef>
                <a:spcPts val="450"/>
              </a:spcBef>
              <a:spcAft>
                <a:spcPts val="0"/>
              </a:spcAft>
              <a:buSzPts val="1800"/>
              <a:buFont typeface="Tahoma"/>
              <a:buChar char="•"/>
            </a:pPr>
            <a:r>
              <a:rPr lang="en-US" sz="1800" dirty="0"/>
              <a:t>Open for contributions</a:t>
            </a:r>
            <a:endParaRPr dirty="0"/>
          </a:p>
          <a:p>
            <a:pPr marL="210740" lvl="0" indent="-210740" algn="l" rtl="0">
              <a:spcBef>
                <a:spcPts val="450"/>
              </a:spcBef>
              <a:spcAft>
                <a:spcPts val="0"/>
              </a:spcAft>
              <a:buSzPts val="1800"/>
              <a:buFont typeface="Tahoma"/>
              <a:buChar char="•"/>
            </a:pPr>
            <a:r>
              <a:rPr lang="en-US" sz="1800" dirty="0"/>
              <a:t>Maintained by OMA </a:t>
            </a:r>
            <a:r>
              <a:rPr lang="en-US" sz="1800" dirty="0" err="1"/>
              <a:t>SpecWorks</a:t>
            </a:r>
            <a:r>
              <a:rPr lang="en-US" sz="1800" dirty="0"/>
              <a:t>, it also contains objects from IPSO, GSMA, uCIFI, OneM2M </a:t>
            </a:r>
          </a:p>
          <a:p>
            <a:pPr marL="210740" lvl="0" indent="-210740" algn="l" rtl="0">
              <a:spcBef>
                <a:spcPts val="450"/>
              </a:spcBef>
              <a:spcAft>
                <a:spcPts val="0"/>
              </a:spcAft>
              <a:buSzPts val="1800"/>
              <a:buFont typeface="Tahoma"/>
              <a:buChar char="•"/>
            </a:pPr>
            <a:r>
              <a:rPr lang="en-US" sz="1800" dirty="0"/>
              <a:t>Objects cover the most common Device Management and business use cases</a:t>
            </a:r>
            <a:endParaRPr dirty="0"/>
          </a:p>
        </p:txBody>
      </p:sp>
      <p:pic>
        <p:nvPicPr>
          <p:cNvPr id="596" name="Google Shape;596;p33" descr="A computer with a blank screen&#10;&#10;Description automatically generated with medium confidence"/>
          <p:cNvPicPr preferRelativeResize="0"/>
          <p:nvPr/>
        </p:nvPicPr>
        <p:blipFill rotWithShape="1">
          <a:blip r:embed="rId3">
            <a:alphaModFix/>
          </a:blip>
          <a:srcRect/>
          <a:stretch/>
        </p:blipFill>
        <p:spPr>
          <a:xfrm>
            <a:off x="4615929" y="1143019"/>
            <a:ext cx="4371975" cy="2906726"/>
          </a:xfrm>
          <a:prstGeom prst="rect">
            <a:avLst/>
          </a:prstGeom>
          <a:noFill/>
          <a:ln>
            <a:noFill/>
          </a:ln>
        </p:spPr>
      </p:pic>
      <p:pic>
        <p:nvPicPr>
          <p:cNvPr id="597" name="Google Shape;597;p33"/>
          <p:cNvPicPr preferRelativeResize="0"/>
          <p:nvPr/>
        </p:nvPicPr>
        <p:blipFill rotWithShape="1">
          <a:blip r:embed="rId4">
            <a:alphaModFix/>
          </a:blip>
          <a:srcRect/>
          <a:stretch/>
        </p:blipFill>
        <p:spPr>
          <a:xfrm>
            <a:off x="5346243" y="1518653"/>
            <a:ext cx="2911349" cy="1831197"/>
          </a:xfrm>
          <a:prstGeom prst="rect">
            <a:avLst/>
          </a:prstGeom>
          <a:noFill/>
          <a:ln>
            <a:noFill/>
          </a:ln>
        </p:spPr>
      </p:pic>
      <p:pic>
        <p:nvPicPr>
          <p:cNvPr id="598" name="Google Shape;598;p33" descr="Logo&#10;&#10;Description automatically generated"/>
          <p:cNvPicPr preferRelativeResize="0"/>
          <p:nvPr/>
        </p:nvPicPr>
        <p:blipFill rotWithShape="1">
          <a:blip r:embed="rId5">
            <a:alphaModFix/>
          </a:blip>
          <a:srcRect/>
          <a:stretch/>
        </p:blipFill>
        <p:spPr>
          <a:xfrm>
            <a:off x="148856" y="4380408"/>
            <a:ext cx="1690577" cy="684900"/>
          </a:xfrm>
          <a:prstGeom prst="rect">
            <a:avLst/>
          </a:prstGeom>
          <a:noFill/>
          <a:ln>
            <a:noFill/>
          </a:ln>
        </p:spPr>
      </p:pic>
      <p:sp>
        <p:nvSpPr>
          <p:cNvPr id="3" name="TextBox 2">
            <a:extLst>
              <a:ext uri="{FF2B5EF4-FFF2-40B4-BE49-F238E27FC236}">
                <a16:creationId xmlns:a16="http://schemas.microsoft.com/office/drawing/2014/main" id="{39712B7C-8FDB-E5C9-B49E-65E13E428FF3}"/>
              </a:ext>
            </a:extLst>
          </p:cNvPr>
          <p:cNvSpPr txBox="1"/>
          <p:nvPr/>
        </p:nvSpPr>
        <p:spPr>
          <a:xfrm>
            <a:off x="193195" y="3987498"/>
            <a:ext cx="7612380" cy="307777"/>
          </a:xfrm>
          <a:prstGeom prst="rect">
            <a:avLst/>
          </a:prstGeom>
          <a:noFill/>
        </p:spPr>
        <p:txBody>
          <a:bodyPr wrap="square">
            <a:spAutoFit/>
          </a:bodyPr>
          <a:lstStyle/>
          <a:p>
            <a:r>
              <a:rPr lang="en-US" dirty="0">
                <a:solidFill>
                  <a:srgbClr val="FF0000"/>
                </a:solidFill>
                <a:hlinkClick r:id="rId6">
                  <a:extLst>
                    <a:ext uri="{A12FA001-AC4F-418D-AE19-62706E023703}">
                      <ahyp:hlinkClr xmlns:ahyp="http://schemas.microsoft.com/office/drawing/2018/hyperlinkcolor" val="tx"/>
                    </a:ext>
                  </a:extLst>
                </a:hlinkClick>
              </a:rPr>
              <a:t>https://technical.openmobilealliance.org/OMNA/LwM2M/LwM2MRegistry.html</a:t>
            </a:r>
            <a:endParaRPr lang="en-US" dirty="0">
              <a:solidFill>
                <a:srgbClr val="FF0000"/>
              </a:solidFill>
            </a:endParaRPr>
          </a:p>
        </p:txBody>
      </p:sp>
    </p:spTree>
    <p:extLst>
      <p:ext uri="{BB962C8B-B14F-4D97-AF65-F5344CB8AC3E}">
        <p14:creationId xmlns:p14="http://schemas.microsoft.com/office/powerpoint/2010/main" val="18840779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060D88B-E2D9-A55D-A866-CE0C72966B18}"/>
              </a:ext>
            </a:extLst>
          </p:cNvPr>
          <p:cNvSpPr>
            <a:spLocks noGrp="1"/>
          </p:cNvSpPr>
          <p:nvPr>
            <p:ph type="title"/>
          </p:nvPr>
        </p:nvSpPr>
        <p:spPr>
          <a:xfrm>
            <a:off x="365845" y="299603"/>
            <a:ext cx="8221987" cy="461238"/>
          </a:xfrm>
        </p:spPr>
        <p:txBody>
          <a:bodyPr>
            <a:normAutofit/>
          </a:bodyPr>
          <a:lstStyle/>
          <a:p>
            <a:r>
              <a:rPr lang="en-US" dirty="0"/>
              <a:t>LwM2M Offers A Safe Control Plane </a:t>
            </a:r>
          </a:p>
        </p:txBody>
      </p:sp>
      <p:sp>
        <p:nvSpPr>
          <p:cNvPr id="18" name="TextBox 17">
            <a:extLst>
              <a:ext uri="{FF2B5EF4-FFF2-40B4-BE49-F238E27FC236}">
                <a16:creationId xmlns:a16="http://schemas.microsoft.com/office/drawing/2014/main" id="{3D926E89-B106-4D5A-DDAB-D9D62DE34CB1}"/>
              </a:ext>
            </a:extLst>
          </p:cNvPr>
          <p:cNvSpPr txBox="1"/>
          <p:nvPr/>
        </p:nvSpPr>
        <p:spPr>
          <a:xfrm>
            <a:off x="365845" y="723460"/>
            <a:ext cx="8018097" cy="307648"/>
          </a:xfrm>
          <a:prstGeom prst="rect">
            <a:avLst/>
          </a:prstGeom>
          <a:noFill/>
        </p:spPr>
        <p:txBody>
          <a:bodyPr wrap="square">
            <a:spAutoFit/>
          </a:bodyPr>
          <a:lstStyle/>
          <a:p>
            <a:pPr defTabSz="685183">
              <a:defRPr/>
            </a:pPr>
            <a:r>
              <a:rPr lang="fr-FR" sz="1399" dirty="0">
                <a:solidFill>
                  <a:srgbClr val="618FFD"/>
                </a:solidFill>
                <a:latin typeface="+mj-lt"/>
                <a:ea typeface="Open Sans" panose="020B0606030504020204" pitchFamily="34" charset="0"/>
                <a:cs typeface="Open Sans" panose="020B0606030504020204" pitchFamily="34" charset="0"/>
              </a:rPr>
              <a:t>At any time </a:t>
            </a:r>
            <a:r>
              <a:rPr lang="fr-FR" sz="1399" dirty="0" err="1">
                <a:solidFill>
                  <a:srgbClr val="618FFD"/>
                </a:solidFill>
                <a:latin typeface="+mj-lt"/>
                <a:ea typeface="Open Sans" panose="020B0606030504020204" pitchFamily="34" charset="0"/>
                <a:cs typeface="Open Sans" panose="020B0606030504020204" pitchFamily="34" charset="0"/>
              </a:rPr>
              <a:t>you</a:t>
            </a:r>
            <a:r>
              <a:rPr lang="fr-FR" sz="1399" dirty="0">
                <a:solidFill>
                  <a:srgbClr val="618FFD"/>
                </a:solidFill>
                <a:latin typeface="+mj-lt"/>
                <a:ea typeface="Open Sans" panose="020B0606030504020204" pitchFamily="34" charset="0"/>
                <a:cs typeface="Open Sans" panose="020B0606030504020204" pitchFamily="34" charset="0"/>
              </a:rPr>
              <a:t> can </a:t>
            </a:r>
            <a:r>
              <a:rPr lang="fr-FR" sz="1399" dirty="0" err="1">
                <a:solidFill>
                  <a:srgbClr val="618FFD"/>
                </a:solidFill>
                <a:latin typeface="+mj-lt"/>
                <a:ea typeface="Open Sans" panose="020B0606030504020204" pitchFamily="34" charset="0"/>
                <a:cs typeface="Open Sans" panose="020B0606030504020204" pitchFamily="34" charset="0"/>
              </a:rPr>
              <a:t>recover</a:t>
            </a:r>
            <a:r>
              <a:rPr lang="fr-FR" sz="1399" dirty="0">
                <a:solidFill>
                  <a:srgbClr val="618FFD"/>
                </a:solidFill>
                <a:latin typeface="+mj-lt"/>
                <a:ea typeface="Open Sans" panose="020B0606030504020204" pitchFamily="34" charset="0"/>
                <a:cs typeface="Open Sans" panose="020B0606030504020204" pitchFamily="34" charset="0"/>
              </a:rPr>
              <a:t> </a:t>
            </a:r>
            <a:r>
              <a:rPr lang="fr-FR" sz="1399" dirty="0" err="1">
                <a:solidFill>
                  <a:srgbClr val="618FFD"/>
                </a:solidFill>
                <a:latin typeface="+mj-lt"/>
                <a:ea typeface="Open Sans" panose="020B0606030504020204" pitchFamily="34" charset="0"/>
                <a:cs typeface="Open Sans" panose="020B0606030504020204" pitchFamily="34" charset="0"/>
              </a:rPr>
              <a:t>devices</a:t>
            </a:r>
            <a:r>
              <a:rPr lang="fr-FR" sz="1399" dirty="0">
                <a:solidFill>
                  <a:srgbClr val="618FFD"/>
                </a:solidFill>
                <a:latin typeface="+mj-lt"/>
                <a:ea typeface="Open Sans" panose="020B0606030504020204" pitchFamily="34" charset="0"/>
                <a:cs typeface="Open Sans" panose="020B0606030504020204" pitchFamily="34" charset="0"/>
              </a:rPr>
              <a:t> </a:t>
            </a:r>
            <a:r>
              <a:rPr lang="fr-FR" sz="1399" dirty="0" err="1">
                <a:solidFill>
                  <a:srgbClr val="618FFD"/>
                </a:solidFill>
                <a:latin typeface="+mj-lt"/>
                <a:ea typeface="Open Sans" panose="020B0606030504020204" pitchFamily="34" charset="0"/>
                <a:cs typeface="Open Sans" panose="020B0606030504020204" pitchFamily="34" charset="0"/>
              </a:rPr>
              <a:t>thanks</a:t>
            </a:r>
            <a:r>
              <a:rPr lang="fr-FR" sz="1399" dirty="0">
                <a:solidFill>
                  <a:srgbClr val="618FFD"/>
                </a:solidFill>
                <a:latin typeface="+mj-lt"/>
                <a:ea typeface="Open Sans" panose="020B0606030504020204" pitchFamily="34" charset="0"/>
                <a:cs typeface="Open Sans" panose="020B0606030504020204" pitchFamily="34" charset="0"/>
              </a:rPr>
              <a:t> to LwM2M Bootstrap</a:t>
            </a:r>
            <a:endParaRPr lang="en-US" sz="1399" dirty="0">
              <a:solidFill>
                <a:srgbClr val="618FFD"/>
              </a:solidFill>
              <a:latin typeface="+mj-lt"/>
              <a:ea typeface="Open Sans" panose="020B0606030504020204" pitchFamily="34" charset="0"/>
              <a:cs typeface="Open Sans" panose="020B0606030504020204" pitchFamily="34" charset="0"/>
            </a:endParaRPr>
          </a:p>
        </p:txBody>
      </p:sp>
      <p:pic>
        <p:nvPicPr>
          <p:cNvPr id="14" name="Picture 13" descr="Logo&#10;&#10;Description automatically generated">
            <a:extLst>
              <a:ext uri="{FF2B5EF4-FFF2-40B4-BE49-F238E27FC236}">
                <a16:creationId xmlns:a16="http://schemas.microsoft.com/office/drawing/2014/main" id="{09885F69-1FB4-9716-3DCD-E33A0D0588FA}"/>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55970" y="4497687"/>
            <a:ext cx="1410967" cy="520803"/>
          </a:xfrm>
          <a:prstGeom prst="rect">
            <a:avLst/>
          </a:prstGeom>
        </p:spPr>
      </p:pic>
      <p:grpSp>
        <p:nvGrpSpPr>
          <p:cNvPr id="4" name="Group 3">
            <a:extLst>
              <a:ext uri="{FF2B5EF4-FFF2-40B4-BE49-F238E27FC236}">
                <a16:creationId xmlns:a16="http://schemas.microsoft.com/office/drawing/2014/main" id="{A88318BE-EA5F-D182-65B6-04994B20F807}"/>
              </a:ext>
            </a:extLst>
          </p:cNvPr>
          <p:cNvGrpSpPr/>
          <p:nvPr/>
        </p:nvGrpSpPr>
        <p:grpSpPr>
          <a:xfrm>
            <a:off x="1727200" y="1184698"/>
            <a:ext cx="5643880" cy="3394153"/>
            <a:chOff x="2504940" y="1475366"/>
            <a:chExt cx="4123573" cy="2647158"/>
          </a:xfrm>
        </p:grpSpPr>
        <p:cxnSp>
          <p:nvCxnSpPr>
            <p:cNvPr id="7" name="Google Shape;511;p26">
              <a:extLst>
                <a:ext uri="{FF2B5EF4-FFF2-40B4-BE49-F238E27FC236}">
                  <a16:creationId xmlns:a16="http://schemas.microsoft.com/office/drawing/2014/main" id="{46730B21-4DB9-DE76-697D-73E095A4A13F}"/>
                </a:ext>
              </a:extLst>
            </p:cNvPr>
            <p:cNvCxnSpPr/>
            <p:nvPr/>
          </p:nvCxnSpPr>
          <p:spPr>
            <a:xfrm>
              <a:off x="3150384" y="2029582"/>
              <a:ext cx="2005500" cy="405600"/>
            </a:xfrm>
            <a:prstGeom prst="curvedConnector2">
              <a:avLst/>
            </a:prstGeom>
            <a:noFill/>
            <a:ln w="19050" cap="flat" cmpd="sng">
              <a:solidFill>
                <a:schemeClr val="dk1"/>
              </a:solidFill>
              <a:prstDash val="solid"/>
              <a:round/>
              <a:headEnd type="triangle" w="med" len="med"/>
              <a:tailEnd type="triangle" w="med" len="med"/>
            </a:ln>
          </p:spPr>
        </p:cxnSp>
        <p:sp>
          <p:nvSpPr>
            <p:cNvPr id="8" name="Google Shape;512;p26">
              <a:extLst>
                <a:ext uri="{FF2B5EF4-FFF2-40B4-BE49-F238E27FC236}">
                  <a16:creationId xmlns:a16="http://schemas.microsoft.com/office/drawing/2014/main" id="{7017CC31-1A90-DE25-D95B-FF0403A35964}"/>
                </a:ext>
              </a:extLst>
            </p:cNvPr>
            <p:cNvSpPr/>
            <p:nvPr/>
          </p:nvSpPr>
          <p:spPr>
            <a:xfrm>
              <a:off x="2504940" y="1477529"/>
              <a:ext cx="1109702" cy="315471"/>
            </a:xfrm>
            <a:prstGeom prst="rect">
              <a:avLst/>
            </a:prstGeom>
            <a:noFill/>
            <a:ln w="9525" cap="flat" cmpd="sng">
              <a:noFill/>
              <a:prstDash val="solid"/>
              <a:round/>
              <a:headEnd type="none" w="sm" len="sm"/>
              <a:tailEnd type="none" w="sm" len="sm"/>
            </a:ln>
          </p:spPr>
          <p:txBody>
            <a:bodyPr spcFirstLastPara="1" wrap="square" lIns="68575" tIns="34275" rIns="68575" bIns="34275" anchor="t" anchorCtr="0">
              <a:spAutoFit/>
            </a:bodyPr>
            <a:lstStyle/>
            <a:p>
              <a:pPr marL="0" marR="0" lvl="0" indent="0" algn="l" rtl="0">
                <a:spcBef>
                  <a:spcPts val="0"/>
                </a:spcBef>
                <a:spcAft>
                  <a:spcPts val="0"/>
                </a:spcAft>
                <a:buClr>
                  <a:srgbClr val="000066"/>
                </a:buClr>
                <a:buSzPts val="800"/>
                <a:buFont typeface="Tahoma"/>
                <a:buNone/>
              </a:pPr>
              <a:r>
                <a:rPr lang="en-US" sz="800" b="1" dirty="0">
                  <a:solidFill>
                    <a:srgbClr val="000000"/>
                  </a:solidFill>
                  <a:latin typeface="Tahoma"/>
                  <a:ea typeface="Tahoma"/>
                  <a:cs typeface="Tahoma"/>
                  <a:sym typeface="Tahoma"/>
                </a:rPr>
                <a:t>LwM2M Bootstrap Platform </a:t>
              </a:r>
              <a:endParaRPr sz="800" b="1" dirty="0">
                <a:solidFill>
                  <a:srgbClr val="000000"/>
                </a:solidFill>
                <a:latin typeface="Tahoma"/>
                <a:ea typeface="Tahoma"/>
                <a:cs typeface="Tahoma"/>
                <a:sym typeface="Tahoma"/>
              </a:endParaRPr>
            </a:p>
          </p:txBody>
        </p:sp>
        <p:sp>
          <p:nvSpPr>
            <p:cNvPr id="9" name="Google Shape;513;p26">
              <a:extLst>
                <a:ext uri="{FF2B5EF4-FFF2-40B4-BE49-F238E27FC236}">
                  <a16:creationId xmlns:a16="http://schemas.microsoft.com/office/drawing/2014/main" id="{E5402273-2C63-10FD-3D94-4BEE8EF8B132}"/>
                </a:ext>
              </a:extLst>
            </p:cNvPr>
            <p:cNvSpPr/>
            <p:nvPr/>
          </p:nvSpPr>
          <p:spPr>
            <a:xfrm>
              <a:off x="2586844" y="3167114"/>
              <a:ext cx="1176171" cy="315471"/>
            </a:xfrm>
            <a:prstGeom prst="rect">
              <a:avLst/>
            </a:prstGeom>
            <a:noFill/>
            <a:ln w="9525" cap="flat" cmpd="sng">
              <a:noFill/>
              <a:prstDash val="solid"/>
              <a:round/>
              <a:headEnd type="none" w="sm" len="sm"/>
              <a:tailEnd type="none" w="sm" len="sm"/>
            </a:ln>
          </p:spPr>
          <p:txBody>
            <a:bodyPr spcFirstLastPara="1" wrap="square" lIns="68575" tIns="34275" rIns="68575" bIns="34275" anchor="t" anchorCtr="0">
              <a:spAutoFit/>
            </a:bodyPr>
            <a:lstStyle/>
            <a:p>
              <a:pPr marL="0" marR="0" lvl="0" indent="0" algn="l" rtl="0">
                <a:spcBef>
                  <a:spcPts val="0"/>
                </a:spcBef>
                <a:spcAft>
                  <a:spcPts val="0"/>
                </a:spcAft>
                <a:buClr>
                  <a:srgbClr val="000066"/>
                </a:buClr>
                <a:buSzPts val="800"/>
                <a:buFont typeface="Tahoma"/>
                <a:buNone/>
              </a:pPr>
              <a:r>
                <a:rPr lang="en-US" sz="800" b="1">
                  <a:solidFill>
                    <a:srgbClr val="000000"/>
                  </a:solidFill>
                  <a:latin typeface="Tahoma"/>
                  <a:ea typeface="Tahoma"/>
                  <a:cs typeface="Tahoma"/>
                  <a:sym typeface="Tahoma"/>
                </a:rPr>
                <a:t>LwM2M Production Platform </a:t>
              </a:r>
              <a:endParaRPr sz="800" b="1">
                <a:solidFill>
                  <a:srgbClr val="000000"/>
                </a:solidFill>
                <a:latin typeface="Tahoma"/>
                <a:ea typeface="Tahoma"/>
                <a:cs typeface="Tahoma"/>
                <a:sym typeface="Tahoma"/>
              </a:endParaRPr>
            </a:p>
          </p:txBody>
        </p:sp>
        <p:sp>
          <p:nvSpPr>
            <p:cNvPr id="11" name="Google Shape;514;p26">
              <a:extLst>
                <a:ext uri="{FF2B5EF4-FFF2-40B4-BE49-F238E27FC236}">
                  <a16:creationId xmlns:a16="http://schemas.microsoft.com/office/drawing/2014/main" id="{DAFE8691-0D6B-7A28-6A6C-7EC49840AE29}"/>
                </a:ext>
              </a:extLst>
            </p:cNvPr>
            <p:cNvSpPr/>
            <p:nvPr/>
          </p:nvSpPr>
          <p:spPr>
            <a:xfrm>
              <a:off x="4524085" y="2435323"/>
              <a:ext cx="2061871" cy="762995"/>
            </a:xfrm>
            <a:prstGeom prst="rect">
              <a:avLst/>
            </a:prstGeom>
            <a:noFill/>
            <a:ln w="1905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rgbClr val="000066"/>
                </a:buClr>
                <a:buSzPts val="700"/>
                <a:buFont typeface="Tahoma"/>
                <a:buNone/>
              </a:pPr>
              <a:endParaRPr sz="700" b="1">
                <a:solidFill>
                  <a:srgbClr val="000000"/>
                </a:solidFill>
                <a:latin typeface="Tahoma"/>
                <a:ea typeface="Tahoma"/>
                <a:cs typeface="Tahoma"/>
                <a:sym typeface="Tahoma"/>
              </a:endParaRPr>
            </a:p>
          </p:txBody>
        </p:sp>
        <p:sp>
          <p:nvSpPr>
            <p:cNvPr id="12" name="Google Shape;515;p26">
              <a:extLst>
                <a:ext uri="{FF2B5EF4-FFF2-40B4-BE49-F238E27FC236}">
                  <a16:creationId xmlns:a16="http://schemas.microsoft.com/office/drawing/2014/main" id="{970EFC97-66BA-0347-120A-7545643BEABD}"/>
                </a:ext>
              </a:extLst>
            </p:cNvPr>
            <p:cNvSpPr/>
            <p:nvPr/>
          </p:nvSpPr>
          <p:spPr>
            <a:xfrm>
              <a:off x="3864059" y="2478053"/>
              <a:ext cx="623900" cy="215444"/>
            </a:xfrm>
            <a:prstGeom prst="rect">
              <a:avLst/>
            </a:prstGeom>
            <a:noFill/>
            <a:ln w="9525" cap="flat" cmpd="sng">
              <a:no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Clr>
                  <a:srgbClr val="000066"/>
                </a:buClr>
                <a:buSzPts val="800"/>
                <a:buFont typeface="Tahoma"/>
                <a:buNone/>
              </a:pPr>
              <a:r>
                <a:rPr lang="en-US" sz="800" b="1">
                  <a:solidFill>
                    <a:srgbClr val="000000"/>
                  </a:solidFill>
                  <a:latin typeface="Tahoma"/>
                  <a:ea typeface="Tahoma"/>
                  <a:cs typeface="Tahoma"/>
                  <a:sym typeface="Tahoma"/>
                </a:rPr>
                <a:t>Device</a:t>
              </a:r>
              <a:endParaRPr/>
            </a:p>
          </p:txBody>
        </p:sp>
        <p:sp>
          <p:nvSpPr>
            <p:cNvPr id="13" name="Google Shape;516;p26">
              <a:extLst>
                <a:ext uri="{FF2B5EF4-FFF2-40B4-BE49-F238E27FC236}">
                  <a16:creationId xmlns:a16="http://schemas.microsoft.com/office/drawing/2014/main" id="{6D11582F-45F1-CA5B-21F0-790F98347A9A}"/>
                </a:ext>
              </a:extLst>
            </p:cNvPr>
            <p:cNvSpPr/>
            <p:nvPr/>
          </p:nvSpPr>
          <p:spPr>
            <a:xfrm>
              <a:off x="4514157" y="1475366"/>
              <a:ext cx="2071805" cy="648077"/>
            </a:xfrm>
            <a:prstGeom prst="rect">
              <a:avLst/>
            </a:prstGeom>
            <a:noFill/>
            <a:ln w="9525" cap="flat" cmpd="sng">
              <a:noFill/>
              <a:prstDash val="solid"/>
              <a:round/>
              <a:headEnd type="none" w="sm" len="sm"/>
              <a:tailEnd type="none" w="sm" len="sm"/>
            </a:ln>
          </p:spPr>
          <p:txBody>
            <a:bodyPr spcFirstLastPara="1" wrap="square" lIns="91425" tIns="45700" rIns="91425" bIns="45700" anchor="t" anchorCtr="0">
              <a:spAutoFit/>
            </a:bodyPr>
            <a:lstStyle/>
            <a:p>
              <a:pPr marR="0" lvl="0" algn="l" rtl="0">
                <a:spcBef>
                  <a:spcPts val="0"/>
                </a:spcBef>
                <a:spcAft>
                  <a:spcPts val="0"/>
                </a:spcAft>
                <a:buClr>
                  <a:srgbClr val="000066"/>
                </a:buClr>
                <a:buSzPts val="800"/>
              </a:pPr>
              <a:r>
                <a:rPr lang="en-US" sz="800" dirty="0">
                  <a:latin typeface="Tahoma"/>
                  <a:ea typeface="Tahoma"/>
                  <a:cs typeface="Tahoma"/>
                  <a:sym typeface="Tahoma"/>
                </a:rPr>
                <a:t>When a device initiates a bootstrap operation—either automatically upon installation or upon request from its current LwM2M Production Server—the LwM2M Bootstrap Server check first device credential before supplying device the necessary credentials and the address of a LwM2M Production Platform.</a:t>
              </a:r>
              <a:endParaRPr lang="en-US" dirty="0"/>
            </a:p>
          </p:txBody>
        </p:sp>
        <p:grpSp>
          <p:nvGrpSpPr>
            <p:cNvPr id="15" name="Google Shape;517;p26">
              <a:extLst>
                <a:ext uri="{FF2B5EF4-FFF2-40B4-BE49-F238E27FC236}">
                  <a16:creationId xmlns:a16="http://schemas.microsoft.com/office/drawing/2014/main" id="{15FC8C4C-F2E8-7AAE-D4C8-13C2566BE84E}"/>
                </a:ext>
              </a:extLst>
            </p:cNvPr>
            <p:cNvGrpSpPr/>
            <p:nvPr/>
          </p:nvGrpSpPr>
          <p:grpSpPr>
            <a:xfrm>
              <a:off x="3834911" y="1927015"/>
              <a:ext cx="253894" cy="262256"/>
              <a:chOff x="8220202" y="2135382"/>
              <a:chExt cx="339118" cy="350286"/>
            </a:xfrm>
          </p:grpSpPr>
          <p:sp>
            <p:nvSpPr>
              <p:cNvPr id="16" name="Google Shape;518;p26">
                <a:extLst>
                  <a:ext uri="{FF2B5EF4-FFF2-40B4-BE49-F238E27FC236}">
                    <a16:creationId xmlns:a16="http://schemas.microsoft.com/office/drawing/2014/main" id="{C9A5D6EF-25BC-1C52-504B-4227E5B46995}"/>
                  </a:ext>
                </a:extLst>
              </p:cNvPr>
              <p:cNvSpPr/>
              <p:nvPr/>
            </p:nvSpPr>
            <p:spPr>
              <a:xfrm>
                <a:off x="8225240" y="2135382"/>
                <a:ext cx="333076" cy="323732"/>
              </a:xfrm>
              <a:prstGeom prst="rect">
                <a:avLst/>
              </a:prstGeom>
              <a:solidFill>
                <a:srgbClr val="FFFFFF"/>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66"/>
                  </a:buClr>
                  <a:buSzPts val="1000"/>
                  <a:buFont typeface="Tahoma"/>
                  <a:buNone/>
                </a:pPr>
                <a:endParaRPr sz="1000">
                  <a:solidFill>
                    <a:srgbClr val="000000"/>
                  </a:solidFill>
                  <a:latin typeface="Tahoma"/>
                  <a:ea typeface="Tahoma"/>
                  <a:cs typeface="Tahoma"/>
                  <a:sym typeface="Tahoma"/>
                </a:endParaRPr>
              </a:p>
            </p:txBody>
          </p:sp>
          <p:pic>
            <p:nvPicPr>
              <p:cNvPr id="17" name="Google Shape;519;p26" descr="Presse-papiers badge contour">
                <a:extLst>
                  <a:ext uri="{FF2B5EF4-FFF2-40B4-BE49-F238E27FC236}">
                    <a16:creationId xmlns:a16="http://schemas.microsoft.com/office/drawing/2014/main" id="{7BBC22ED-89F7-6E04-B5D8-375E57598D97}"/>
                  </a:ext>
                </a:extLst>
              </p:cNvPr>
              <p:cNvPicPr preferRelativeResize="0"/>
              <p:nvPr/>
            </p:nvPicPr>
            <p:blipFill rotWithShape="1">
              <a:blip r:embed="rId3">
                <a:alphaModFix/>
              </a:blip>
              <a:srcRect/>
              <a:stretch/>
            </p:blipFill>
            <p:spPr>
              <a:xfrm>
                <a:off x="8220202" y="2146552"/>
                <a:ext cx="339118" cy="339116"/>
              </a:xfrm>
              <a:prstGeom prst="rect">
                <a:avLst/>
              </a:prstGeom>
              <a:noFill/>
              <a:ln>
                <a:noFill/>
              </a:ln>
            </p:spPr>
          </p:pic>
        </p:grpSp>
        <p:sp>
          <p:nvSpPr>
            <p:cNvPr id="19" name="Google Shape;520;p26">
              <a:extLst>
                <a:ext uri="{FF2B5EF4-FFF2-40B4-BE49-F238E27FC236}">
                  <a16:creationId xmlns:a16="http://schemas.microsoft.com/office/drawing/2014/main" id="{9A663CB2-A626-69DA-CFDC-55790A77BC7F}"/>
                </a:ext>
              </a:extLst>
            </p:cNvPr>
            <p:cNvSpPr/>
            <p:nvPr/>
          </p:nvSpPr>
          <p:spPr>
            <a:xfrm>
              <a:off x="4524087" y="2438490"/>
              <a:ext cx="2061875" cy="360028"/>
            </a:xfrm>
            <a:prstGeom prst="rect">
              <a:avLst/>
            </a:prstGeom>
            <a:noFill/>
            <a:ln w="9525" cap="flat" cmpd="sng">
              <a:noFill/>
              <a:prstDash val="solid"/>
              <a:round/>
              <a:headEnd type="none" w="sm" len="sm"/>
              <a:tailEnd type="none" w="sm" len="sm"/>
            </a:ln>
          </p:spPr>
          <p:txBody>
            <a:bodyPr spcFirstLastPara="1" wrap="square" lIns="91425" tIns="45700" rIns="91425" bIns="45700" anchor="t" anchorCtr="0">
              <a:spAutoFit/>
            </a:bodyPr>
            <a:lstStyle/>
            <a:p>
              <a:pPr marR="0" lvl="0" algn="l" rtl="0">
                <a:spcBef>
                  <a:spcPts val="0"/>
                </a:spcBef>
                <a:spcAft>
                  <a:spcPts val="0"/>
                </a:spcAft>
                <a:buClr>
                  <a:srgbClr val="000066"/>
                </a:buClr>
                <a:buSzPts val="800"/>
              </a:pPr>
              <a:r>
                <a:rPr lang="en-US" sz="800" dirty="0">
                  <a:solidFill>
                    <a:srgbClr val="000000"/>
                  </a:solidFill>
                  <a:latin typeface="Tahoma"/>
                  <a:ea typeface="Tahoma"/>
                  <a:cs typeface="Tahoma"/>
                  <a:sym typeface="Tahoma"/>
                </a:rPr>
                <a:t>The device then updates its configuration with these new credentials and targets the specified platform for connection. </a:t>
              </a:r>
              <a:endParaRPr lang="en-US" dirty="0"/>
            </a:p>
          </p:txBody>
        </p:sp>
        <p:pic>
          <p:nvPicPr>
            <p:cNvPr id="20" name="Google Shape;521;p26" descr="Répéter contour">
              <a:extLst>
                <a:ext uri="{FF2B5EF4-FFF2-40B4-BE49-F238E27FC236}">
                  <a16:creationId xmlns:a16="http://schemas.microsoft.com/office/drawing/2014/main" id="{C40F1FAC-2F29-92E1-BC97-715992BFB8E5}"/>
                </a:ext>
              </a:extLst>
            </p:cNvPr>
            <p:cNvPicPr preferRelativeResize="0"/>
            <p:nvPr/>
          </p:nvPicPr>
          <p:blipFill rotWithShape="1">
            <a:blip r:embed="rId4">
              <a:alphaModFix/>
            </a:blip>
            <a:srcRect/>
            <a:stretch/>
          </p:blipFill>
          <p:spPr>
            <a:xfrm>
              <a:off x="5436646" y="2695981"/>
              <a:ext cx="199811" cy="199811"/>
            </a:xfrm>
            <a:prstGeom prst="rect">
              <a:avLst/>
            </a:prstGeom>
            <a:noFill/>
            <a:ln>
              <a:noFill/>
            </a:ln>
          </p:spPr>
        </p:pic>
        <p:cxnSp>
          <p:nvCxnSpPr>
            <p:cNvPr id="21" name="Google Shape;522;p26">
              <a:extLst>
                <a:ext uri="{FF2B5EF4-FFF2-40B4-BE49-F238E27FC236}">
                  <a16:creationId xmlns:a16="http://schemas.microsoft.com/office/drawing/2014/main" id="{8D7C1A0F-4DE1-9897-EA7F-9442AF19EA77}"/>
                </a:ext>
              </a:extLst>
            </p:cNvPr>
            <p:cNvCxnSpPr/>
            <p:nvPr/>
          </p:nvCxnSpPr>
          <p:spPr>
            <a:xfrm rot="10800000" flipH="1">
              <a:off x="3150384" y="3198352"/>
              <a:ext cx="2005500" cy="408000"/>
            </a:xfrm>
            <a:prstGeom prst="curvedConnector2">
              <a:avLst/>
            </a:prstGeom>
            <a:noFill/>
            <a:ln w="19050" cap="flat" cmpd="sng">
              <a:solidFill>
                <a:schemeClr val="dk1"/>
              </a:solidFill>
              <a:prstDash val="solid"/>
              <a:round/>
              <a:headEnd type="triangle" w="med" len="med"/>
              <a:tailEnd type="triangle" w="med" len="med"/>
            </a:ln>
          </p:spPr>
        </p:cxnSp>
        <p:sp>
          <p:nvSpPr>
            <p:cNvPr id="22" name="Google Shape;523;p26">
              <a:extLst>
                <a:ext uri="{FF2B5EF4-FFF2-40B4-BE49-F238E27FC236}">
                  <a16:creationId xmlns:a16="http://schemas.microsoft.com/office/drawing/2014/main" id="{2F08C1BA-2B19-DC44-BB13-CCA2D9F694F4}"/>
                </a:ext>
              </a:extLst>
            </p:cNvPr>
            <p:cNvSpPr/>
            <p:nvPr/>
          </p:nvSpPr>
          <p:spPr>
            <a:xfrm>
              <a:off x="4556709" y="3474447"/>
              <a:ext cx="2071804" cy="648077"/>
            </a:xfrm>
            <a:prstGeom prst="rect">
              <a:avLst/>
            </a:prstGeom>
            <a:noFill/>
            <a:ln w="9525" cap="flat" cmpd="sng">
              <a:noFill/>
              <a:prstDash val="solid"/>
              <a:round/>
              <a:headEnd type="none" w="sm" len="sm"/>
              <a:tailEnd type="none" w="sm" len="sm"/>
            </a:ln>
          </p:spPr>
          <p:txBody>
            <a:bodyPr spcFirstLastPara="1" wrap="square" lIns="91425" tIns="45700" rIns="91425" bIns="45700" anchor="t" anchorCtr="0">
              <a:spAutoFit/>
            </a:bodyPr>
            <a:lstStyle/>
            <a:p>
              <a:pPr marR="0" lvl="0" algn="l" rtl="0">
                <a:spcBef>
                  <a:spcPts val="0"/>
                </a:spcBef>
                <a:spcAft>
                  <a:spcPts val="0"/>
                </a:spcAft>
                <a:buClr>
                  <a:srgbClr val="000066"/>
                </a:buClr>
                <a:buSzPts val="800"/>
              </a:pPr>
              <a:r>
                <a:rPr lang="en-US" sz="800" dirty="0">
                  <a:solidFill>
                    <a:srgbClr val="000000"/>
                  </a:solidFill>
                  <a:latin typeface="Tahoma"/>
                  <a:ea typeface="Tahoma"/>
                  <a:cs typeface="Tahoma"/>
                  <a:sym typeface="Tahoma"/>
                </a:rPr>
                <a:t>This bootstrap process provides:</a:t>
              </a:r>
            </a:p>
            <a:p>
              <a:pPr marR="0" lvl="0" algn="l" rtl="0">
                <a:spcBef>
                  <a:spcPts val="0"/>
                </a:spcBef>
                <a:spcAft>
                  <a:spcPts val="0"/>
                </a:spcAft>
                <a:buClr>
                  <a:srgbClr val="000066"/>
                </a:buClr>
                <a:buSzPts val="800"/>
              </a:pPr>
              <a:endParaRPr lang="en-US" sz="800" dirty="0">
                <a:solidFill>
                  <a:srgbClr val="000000"/>
                </a:solidFill>
                <a:latin typeface="Tahoma"/>
                <a:ea typeface="Tahoma"/>
                <a:cs typeface="Tahoma"/>
                <a:sym typeface="Tahoma"/>
              </a:endParaRPr>
            </a:p>
            <a:p>
              <a:pPr marL="171450" marR="0" lvl="0" indent="-171450" algn="l" rtl="0">
                <a:spcBef>
                  <a:spcPts val="0"/>
                </a:spcBef>
                <a:spcAft>
                  <a:spcPts val="0"/>
                </a:spcAft>
                <a:buClr>
                  <a:srgbClr val="000066"/>
                </a:buClr>
                <a:buSzPts val="800"/>
                <a:buFont typeface="Arial" panose="020B0604020202020204" pitchFamily="34" charset="0"/>
                <a:buChar char="•"/>
              </a:pPr>
              <a:r>
                <a:rPr lang="en-US" sz="800" dirty="0">
                  <a:solidFill>
                    <a:srgbClr val="000000"/>
                  </a:solidFill>
                  <a:latin typeface="Tahoma"/>
                  <a:ea typeface="Tahoma"/>
                  <a:cs typeface="Tahoma"/>
                  <a:sym typeface="Tahoma"/>
                </a:rPr>
                <a:t>A touch-less and secure bootstrapping mechanism during installation.</a:t>
              </a:r>
            </a:p>
            <a:p>
              <a:pPr marL="171450" marR="0" lvl="0" indent="-171450" algn="l" rtl="0">
                <a:spcBef>
                  <a:spcPts val="0"/>
                </a:spcBef>
                <a:spcAft>
                  <a:spcPts val="0"/>
                </a:spcAft>
                <a:buClr>
                  <a:srgbClr val="000066"/>
                </a:buClr>
                <a:buSzPts val="800"/>
                <a:buFont typeface="Arial" panose="020B0604020202020204" pitchFamily="34" charset="0"/>
                <a:buChar char="•"/>
              </a:pPr>
              <a:r>
                <a:rPr lang="en-US" sz="800" dirty="0">
                  <a:solidFill>
                    <a:srgbClr val="000000"/>
                  </a:solidFill>
                  <a:latin typeface="Tahoma"/>
                  <a:ea typeface="Tahoma"/>
                  <a:cs typeface="Tahoma"/>
                  <a:sym typeface="Tahoma"/>
                </a:rPr>
                <a:t>A means to recover devices that have either expired credentials or are in a critical state.</a:t>
              </a:r>
              <a:endParaRPr lang="en-US" dirty="0"/>
            </a:p>
          </p:txBody>
        </p:sp>
        <p:grpSp>
          <p:nvGrpSpPr>
            <p:cNvPr id="23" name="Google Shape;524;p26">
              <a:extLst>
                <a:ext uri="{FF2B5EF4-FFF2-40B4-BE49-F238E27FC236}">
                  <a16:creationId xmlns:a16="http://schemas.microsoft.com/office/drawing/2014/main" id="{650B91D7-026C-3760-7E11-9389C3DF2686}"/>
                </a:ext>
              </a:extLst>
            </p:cNvPr>
            <p:cNvGrpSpPr/>
            <p:nvPr/>
          </p:nvGrpSpPr>
          <p:grpSpPr>
            <a:xfrm>
              <a:off x="3831672" y="3407407"/>
              <a:ext cx="263389" cy="263389"/>
              <a:chOff x="8098794" y="5038652"/>
              <a:chExt cx="468246" cy="468246"/>
            </a:xfrm>
          </p:grpSpPr>
          <p:sp>
            <p:nvSpPr>
              <p:cNvPr id="24" name="Google Shape;525;p26">
                <a:extLst>
                  <a:ext uri="{FF2B5EF4-FFF2-40B4-BE49-F238E27FC236}">
                    <a16:creationId xmlns:a16="http://schemas.microsoft.com/office/drawing/2014/main" id="{15DCD828-8207-82B5-E865-7AFC5D6E560A}"/>
                  </a:ext>
                </a:extLst>
              </p:cNvPr>
              <p:cNvSpPr/>
              <p:nvPr/>
            </p:nvSpPr>
            <p:spPr>
              <a:xfrm>
                <a:off x="8111255" y="5057331"/>
                <a:ext cx="443324" cy="430888"/>
              </a:xfrm>
              <a:prstGeom prst="rect">
                <a:avLst/>
              </a:prstGeom>
              <a:solidFill>
                <a:srgbClr val="FFFFFF"/>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66"/>
                  </a:buClr>
                  <a:buSzPts val="1000"/>
                  <a:buFont typeface="Tahoma"/>
                  <a:buNone/>
                </a:pPr>
                <a:endParaRPr sz="1000">
                  <a:solidFill>
                    <a:srgbClr val="000000"/>
                  </a:solidFill>
                  <a:latin typeface="Tahoma"/>
                  <a:ea typeface="Tahoma"/>
                  <a:cs typeface="Tahoma"/>
                  <a:sym typeface="Tahoma"/>
                </a:endParaRPr>
              </a:p>
            </p:txBody>
          </p:sp>
          <p:pic>
            <p:nvPicPr>
              <p:cNvPr id="25" name="Google Shape;526;p26" descr="Bouclier coche contour">
                <a:extLst>
                  <a:ext uri="{FF2B5EF4-FFF2-40B4-BE49-F238E27FC236}">
                    <a16:creationId xmlns:a16="http://schemas.microsoft.com/office/drawing/2014/main" id="{D6176D00-3DA9-2C21-D447-92544C782E7E}"/>
                  </a:ext>
                </a:extLst>
              </p:cNvPr>
              <p:cNvPicPr preferRelativeResize="0"/>
              <p:nvPr/>
            </p:nvPicPr>
            <p:blipFill rotWithShape="1">
              <a:blip r:embed="rId5">
                <a:alphaModFix/>
              </a:blip>
              <a:srcRect/>
              <a:stretch/>
            </p:blipFill>
            <p:spPr>
              <a:xfrm>
                <a:off x="8098794" y="5038652"/>
                <a:ext cx="468246" cy="468246"/>
              </a:xfrm>
              <a:prstGeom prst="rect">
                <a:avLst/>
              </a:prstGeom>
              <a:noFill/>
              <a:ln>
                <a:noFill/>
              </a:ln>
            </p:spPr>
          </p:pic>
        </p:grpSp>
        <p:pic>
          <p:nvPicPr>
            <p:cNvPr id="2" name="Image 27">
              <a:extLst>
                <a:ext uri="{FF2B5EF4-FFF2-40B4-BE49-F238E27FC236}">
                  <a16:creationId xmlns:a16="http://schemas.microsoft.com/office/drawing/2014/main" id="{105BABB0-5663-806B-F515-25AD3B9AB6FE}"/>
                </a:ext>
              </a:extLst>
            </p:cNvPr>
            <p:cNvPicPr>
              <a:picLocks noChangeAspect="1"/>
            </p:cNvPicPr>
            <p:nvPr/>
          </p:nvPicPr>
          <p:blipFill>
            <a:blip r:embed="rId6">
              <a:duotone>
                <a:srgbClr val="A6A5A5">
                  <a:shade val="45000"/>
                  <a:satMod val="135000"/>
                </a:srgbClr>
                <a:prstClr val="white"/>
              </a:duotone>
            </a:blip>
            <a:stretch>
              <a:fillRect/>
            </a:stretch>
          </p:blipFill>
          <p:spPr>
            <a:xfrm>
              <a:off x="5424840" y="2869648"/>
              <a:ext cx="223422" cy="283635"/>
            </a:xfrm>
            <a:prstGeom prst="rect">
              <a:avLst/>
            </a:prstGeom>
          </p:spPr>
        </p:pic>
      </p:grpSp>
      <p:pic>
        <p:nvPicPr>
          <p:cNvPr id="5" name="Google Shape;294;p13" descr="Graphical user interface&#10;&#10;Description automatically generated with low confidence">
            <a:extLst>
              <a:ext uri="{FF2B5EF4-FFF2-40B4-BE49-F238E27FC236}">
                <a16:creationId xmlns:a16="http://schemas.microsoft.com/office/drawing/2014/main" id="{F5718BB2-376C-E0F9-1419-46CD9BD57799}"/>
              </a:ext>
            </a:extLst>
          </p:cNvPr>
          <p:cNvPicPr preferRelativeResize="0"/>
          <p:nvPr/>
        </p:nvPicPr>
        <p:blipFill rotWithShape="1">
          <a:blip r:embed="rId7">
            <a:alphaModFix/>
          </a:blip>
          <a:srcRect l="33983" r="53618" b="74932"/>
          <a:stretch/>
        </p:blipFill>
        <p:spPr>
          <a:xfrm>
            <a:off x="2090849" y="1683171"/>
            <a:ext cx="456184" cy="457175"/>
          </a:xfrm>
          <a:prstGeom prst="rect">
            <a:avLst/>
          </a:prstGeom>
          <a:solidFill>
            <a:schemeClr val="lt1"/>
          </a:solidFill>
          <a:ln>
            <a:noFill/>
          </a:ln>
        </p:spPr>
      </p:pic>
      <p:pic>
        <p:nvPicPr>
          <p:cNvPr id="6" name="Google Shape;294;p13" descr="Graphical user interface&#10;&#10;Description automatically generated with low confidence">
            <a:extLst>
              <a:ext uri="{FF2B5EF4-FFF2-40B4-BE49-F238E27FC236}">
                <a16:creationId xmlns:a16="http://schemas.microsoft.com/office/drawing/2014/main" id="{3833C0B6-32FC-C0C7-CF06-72AA4CFC0AC3}"/>
              </a:ext>
            </a:extLst>
          </p:cNvPr>
          <p:cNvPicPr preferRelativeResize="0"/>
          <p:nvPr/>
        </p:nvPicPr>
        <p:blipFill rotWithShape="1">
          <a:blip r:embed="rId7">
            <a:alphaModFix/>
          </a:blip>
          <a:srcRect l="33983" r="53618" b="74932"/>
          <a:stretch/>
        </p:blipFill>
        <p:spPr>
          <a:xfrm>
            <a:off x="2090849" y="3727441"/>
            <a:ext cx="456184" cy="457175"/>
          </a:xfrm>
          <a:prstGeom prst="rect">
            <a:avLst/>
          </a:prstGeom>
          <a:noFill/>
          <a:ln>
            <a:noFill/>
          </a:ln>
        </p:spPr>
      </p:pic>
    </p:spTree>
    <p:extLst>
      <p:ext uri="{BB962C8B-B14F-4D97-AF65-F5344CB8AC3E}">
        <p14:creationId xmlns:p14="http://schemas.microsoft.com/office/powerpoint/2010/main" val="573210639"/>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67C4BBE6-1E6B-1200-D5A6-7F2ABCBB5B8D}"/>
              </a:ext>
            </a:extLst>
          </p:cNvPr>
          <p:cNvSpPr>
            <a:spLocks noGrp="1"/>
          </p:cNvSpPr>
          <p:nvPr>
            <p:ph idx="4294967295"/>
          </p:nvPr>
        </p:nvSpPr>
        <p:spPr>
          <a:xfrm>
            <a:off x="388681" y="746730"/>
            <a:ext cx="7985037" cy="350512"/>
          </a:xfrm>
          <a:prstGeom prst="rect">
            <a:avLst/>
          </a:prstGeom>
        </p:spPr>
        <p:txBody>
          <a:bodyPr>
            <a:normAutofit fontScale="85000" lnSpcReduction="20000"/>
          </a:bodyPr>
          <a:lstStyle/>
          <a:p>
            <a:pPr marL="0" indent="0">
              <a:buNone/>
            </a:pPr>
            <a:r>
              <a:rPr lang="en-US" sz="1800" dirty="0">
                <a:solidFill>
                  <a:srgbClr val="618FFD"/>
                </a:solidFill>
                <a:latin typeface="+mj-lt"/>
                <a:ea typeface="Open Sans" panose="020B0606030504020204" pitchFamily="34" charset="0"/>
                <a:cs typeface="Open Sans" panose="020B0606030504020204" pitchFamily="34" charset="0"/>
                <a:sym typeface="Arial"/>
              </a:rPr>
              <a:t>Works on any physical layer thanks to CoAP transport protocol versatility</a:t>
            </a:r>
          </a:p>
          <a:p>
            <a:pPr marL="0" indent="0">
              <a:buNone/>
            </a:pPr>
            <a:endParaRPr lang="en-US" dirty="0"/>
          </a:p>
        </p:txBody>
      </p:sp>
      <p:sp>
        <p:nvSpPr>
          <p:cNvPr id="11" name="Rectangle 10">
            <a:extLst>
              <a:ext uri="{FF2B5EF4-FFF2-40B4-BE49-F238E27FC236}">
                <a16:creationId xmlns:a16="http://schemas.microsoft.com/office/drawing/2014/main" id="{0BD8F1C0-B347-ECC7-F842-2A01283EE98B}"/>
              </a:ext>
            </a:extLst>
          </p:cNvPr>
          <p:cNvSpPr/>
          <p:nvPr/>
        </p:nvSpPr>
        <p:spPr>
          <a:xfrm>
            <a:off x="458255" y="1370052"/>
            <a:ext cx="2542542" cy="2912677"/>
          </a:xfrm>
          <a:prstGeom prst="rect">
            <a:avLst/>
          </a:prstGeom>
          <a:solidFill>
            <a:srgbClr val="EB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83">
              <a:defRPr/>
            </a:pPr>
            <a:endParaRPr lang="en-US" sz="1349">
              <a:solidFill>
                <a:srgbClr val="FFFFFF"/>
              </a:solidFill>
              <a:latin typeface="Calibri" panose="020F0502020204030204"/>
            </a:endParaRPr>
          </a:p>
        </p:txBody>
      </p:sp>
      <p:sp>
        <p:nvSpPr>
          <p:cNvPr id="12" name="Rectangle 11">
            <a:extLst>
              <a:ext uri="{FF2B5EF4-FFF2-40B4-BE49-F238E27FC236}">
                <a16:creationId xmlns:a16="http://schemas.microsoft.com/office/drawing/2014/main" id="{0BE5760A-341E-5B1C-4F22-4E264533ACAF}"/>
              </a:ext>
            </a:extLst>
          </p:cNvPr>
          <p:cNvSpPr/>
          <p:nvPr/>
        </p:nvSpPr>
        <p:spPr>
          <a:xfrm>
            <a:off x="3215428" y="1370052"/>
            <a:ext cx="2542542" cy="2912677"/>
          </a:xfrm>
          <a:prstGeom prst="rect">
            <a:avLst/>
          </a:prstGeom>
          <a:solidFill>
            <a:srgbClr val="EB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83">
              <a:defRPr/>
            </a:pPr>
            <a:endParaRPr lang="en-US" sz="1349">
              <a:solidFill>
                <a:srgbClr val="FFFFFF"/>
              </a:solidFill>
              <a:latin typeface="Calibri" panose="020F0502020204030204"/>
            </a:endParaRPr>
          </a:p>
        </p:txBody>
      </p:sp>
      <p:sp>
        <p:nvSpPr>
          <p:cNvPr id="13" name="Rectangle 12">
            <a:extLst>
              <a:ext uri="{FF2B5EF4-FFF2-40B4-BE49-F238E27FC236}">
                <a16:creationId xmlns:a16="http://schemas.microsoft.com/office/drawing/2014/main" id="{C15ACEDC-C4DF-F216-B85D-43991C462DA8}"/>
              </a:ext>
            </a:extLst>
          </p:cNvPr>
          <p:cNvSpPr/>
          <p:nvPr/>
        </p:nvSpPr>
        <p:spPr>
          <a:xfrm>
            <a:off x="5972601" y="1365423"/>
            <a:ext cx="2542542" cy="2912677"/>
          </a:xfrm>
          <a:prstGeom prst="rect">
            <a:avLst/>
          </a:prstGeom>
          <a:solidFill>
            <a:srgbClr val="EB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83">
              <a:defRPr/>
            </a:pPr>
            <a:endParaRPr lang="en-US" sz="1349">
              <a:solidFill>
                <a:srgbClr val="FFFFFF"/>
              </a:solidFill>
              <a:latin typeface="Calibri" panose="020F0502020204030204"/>
            </a:endParaRPr>
          </a:p>
        </p:txBody>
      </p:sp>
      <p:sp>
        <p:nvSpPr>
          <p:cNvPr id="4" name="Content Placeholder 3">
            <a:extLst>
              <a:ext uri="{FF2B5EF4-FFF2-40B4-BE49-F238E27FC236}">
                <a16:creationId xmlns:a16="http://schemas.microsoft.com/office/drawing/2014/main" id="{5FA4250F-9297-3E3E-2E91-6E66472BFD05}"/>
              </a:ext>
            </a:extLst>
          </p:cNvPr>
          <p:cNvSpPr>
            <a:spLocks noGrp="1"/>
          </p:cNvSpPr>
          <p:nvPr>
            <p:ph type="body" sz="quarter" idx="11"/>
          </p:nvPr>
        </p:nvSpPr>
        <p:spPr>
          <a:xfrm>
            <a:off x="529635" y="2227667"/>
            <a:ext cx="2397967" cy="1446877"/>
          </a:xfrm>
        </p:spPr>
        <p:txBody>
          <a:bodyPr anchor="ctr">
            <a:normAutofit/>
          </a:bodyPr>
          <a:lstStyle/>
          <a:p>
            <a:pPr marL="0" indent="0" algn="ctr"/>
            <a:r>
              <a:rPr lang="fr-FR" sz="1199" kern="1200" dirty="0">
                <a:solidFill>
                  <a:srgbClr val="343739"/>
                </a:solidFill>
                <a:latin typeface="+mn-lt"/>
                <a:ea typeface="Open Sans" panose="020B0606030504020204" pitchFamily="34" charset="0"/>
                <a:cs typeface="Open Sans" panose="020B0606030504020204" pitchFamily="34" charset="0"/>
                <a:sym typeface="Arial"/>
              </a:rPr>
              <a:t>LwM2M on to of C</a:t>
            </a:r>
            <a:r>
              <a:rPr lang="en-US" sz="1199" kern="1200" dirty="0" err="1">
                <a:solidFill>
                  <a:srgbClr val="343739"/>
                </a:solidFill>
                <a:latin typeface="+mn-lt"/>
                <a:ea typeface="Open Sans" panose="020B0606030504020204" pitchFamily="34" charset="0"/>
                <a:cs typeface="Open Sans" panose="020B0606030504020204" pitchFamily="34" charset="0"/>
                <a:sym typeface="Arial"/>
              </a:rPr>
              <a:t>oAP</a:t>
            </a:r>
            <a:r>
              <a:rPr lang="en-US" sz="1199" kern="1200" dirty="0">
                <a:solidFill>
                  <a:srgbClr val="343739"/>
                </a:solidFill>
                <a:latin typeface="+mn-lt"/>
                <a:ea typeface="Open Sans" panose="020B0606030504020204" pitchFamily="34" charset="0"/>
                <a:cs typeface="Open Sans" panose="020B0606030504020204" pitchFamily="34" charset="0"/>
                <a:sym typeface="Arial"/>
              </a:rPr>
              <a:t> over </a:t>
            </a:r>
            <a:r>
              <a:rPr lang="en-US" sz="1199" b="1" kern="1200" dirty="0">
                <a:solidFill>
                  <a:srgbClr val="343739"/>
                </a:solidFill>
                <a:latin typeface="+mn-lt"/>
                <a:ea typeface="Open Sans" panose="020B0606030504020204" pitchFamily="34" charset="0"/>
                <a:cs typeface="Open Sans" panose="020B0606030504020204" pitchFamily="34" charset="0"/>
                <a:sym typeface="Arial"/>
              </a:rPr>
              <a:t>UDP IPv4</a:t>
            </a:r>
          </a:p>
          <a:p>
            <a:pPr marL="0" indent="0" algn="ctr"/>
            <a:r>
              <a:rPr lang="en-US" sz="1199" kern="1200" dirty="0">
                <a:solidFill>
                  <a:srgbClr val="343739"/>
                </a:solidFill>
                <a:latin typeface="+mn-lt"/>
                <a:ea typeface="Open Sans" panose="020B0606030504020204" pitchFamily="34" charset="0"/>
                <a:cs typeface="Open Sans" panose="020B0606030504020204" pitchFamily="34" charset="0"/>
                <a:sym typeface="Arial"/>
              </a:rPr>
              <a:t>Link Layer Security: DTLS</a:t>
            </a:r>
          </a:p>
          <a:p>
            <a:pPr marL="0" indent="0" algn="ctr"/>
            <a:r>
              <a:rPr lang="en-US" sz="1199" kern="1200" dirty="0">
                <a:solidFill>
                  <a:srgbClr val="343739"/>
                </a:solidFill>
                <a:latin typeface="+mn-lt"/>
                <a:ea typeface="Open Sans" panose="020B0606030504020204" pitchFamily="34" charset="0"/>
                <a:cs typeface="Open Sans" panose="020B0606030504020204" pitchFamily="34" charset="0"/>
                <a:sym typeface="Arial"/>
              </a:rPr>
              <a:t>Application Level Security: OSCORE</a:t>
            </a:r>
          </a:p>
        </p:txBody>
      </p:sp>
      <p:sp>
        <p:nvSpPr>
          <p:cNvPr id="3" name="Title 2">
            <a:extLst>
              <a:ext uri="{FF2B5EF4-FFF2-40B4-BE49-F238E27FC236}">
                <a16:creationId xmlns:a16="http://schemas.microsoft.com/office/drawing/2014/main" id="{1060D88B-E2D9-A55D-A866-CE0C72966B18}"/>
              </a:ext>
            </a:extLst>
          </p:cNvPr>
          <p:cNvSpPr>
            <a:spLocks noGrp="1"/>
          </p:cNvSpPr>
          <p:nvPr>
            <p:ph type="title"/>
          </p:nvPr>
        </p:nvSpPr>
        <p:spPr>
          <a:xfrm>
            <a:off x="365845" y="292728"/>
            <a:ext cx="8221987" cy="461238"/>
          </a:xfrm>
        </p:spPr>
        <p:txBody>
          <a:bodyPr>
            <a:normAutofit/>
          </a:bodyPr>
          <a:lstStyle/>
          <a:p>
            <a:r>
              <a:rPr lang="en-US" dirty="0"/>
              <a:t>LwM2M Protocol Encompasses All Comm Protocols</a:t>
            </a:r>
          </a:p>
        </p:txBody>
      </p:sp>
      <p:sp>
        <p:nvSpPr>
          <p:cNvPr id="6" name="Content Placeholder 3">
            <a:extLst>
              <a:ext uri="{FF2B5EF4-FFF2-40B4-BE49-F238E27FC236}">
                <a16:creationId xmlns:a16="http://schemas.microsoft.com/office/drawing/2014/main" id="{67864CAA-4885-B6DE-4DDC-0B1A5C619848}"/>
              </a:ext>
            </a:extLst>
          </p:cNvPr>
          <p:cNvSpPr txBox="1">
            <a:spLocks/>
          </p:cNvSpPr>
          <p:nvPr/>
        </p:nvSpPr>
        <p:spPr>
          <a:xfrm>
            <a:off x="3321314" y="2227667"/>
            <a:ext cx="2323191" cy="1446878"/>
          </a:xfrm>
          <a:prstGeom prst="rect">
            <a:avLst/>
          </a:prstGeom>
        </p:spPr>
        <p:txBody>
          <a:bodyPr vert="horz" lIns="68517" tIns="34258" rIns="68517" bIns="34258" rtlCol="0" anchor="ctr">
            <a:normAutofit/>
          </a:bodyPr>
          <a:lstStyle>
            <a:lvl1pPr marL="228604" indent="-228604" algn="l" defTabSz="914411" rtl="0" eaLnBrk="1" latinLnBrk="0" hangingPunct="1">
              <a:lnSpc>
                <a:spcPct val="90000"/>
              </a:lnSpc>
              <a:spcBef>
                <a:spcPts val="1001"/>
              </a:spcBef>
              <a:buClr>
                <a:srgbClr val="0F4578"/>
              </a:buClr>
              <a:buFont typeface="Arial" panose="020B0604020202020204" pitchFamily="34" charset="0"/>
              <a:buChar char="•"/>
              <a:defRPr sz="2000" kern="1200">
                <a:solidFill>
                  <a:srgbClr val="343739"/>
                </a:solidFill>
                <a:latin typeface="Open Sans" panose="020B0606030504020204" pitchFamily="34" charset="0"/>
                <a:ea typeface="Open Sans" panose="020B0606030504020204" pitchFamily="34" charset="0"/>
                <a:cs typeface="Open Sans" panose="020B0606030504020204" pitchFamily="34" charset="0"/>
              </a:defRPr>
            </a:lvl1pPr>
            <a:lvl2pPr marL="685809" indent="-228604" algn="l" defTabSz="914411" rtl="0" eaLnBrk="1" latinLnBrk="0" hangingPunct="1">
              <a:lnSpc>
                <a:spcPct val="90000"/>
              </a:lnSpc>
              <a:spcBef>
                <a:spcPts val="500"/>
              </a:spcBef>
              <a:buClr>
                <a:srgbClr val="0F4578"/>
              </a:buClr>
              <a:buFont typeface="Arial" panose="020B0604020202020204" pitchFamily="34" charset="0"/>
              <a:buChar char="•"/>
              <a:defRPr sz="1800" kern="1200">
                <a:solidFill>
                  <a:srgbClr val="343739"/>
                </a:solidFill>
                <a:latin typeface="Open Sans" panose="020B0606030504020204" pitchFamily="34" charset="0"/>
                <a:ea typeface="Open Sans" panose="020B0606030504020204" pitchFamily="34" charset="0"/>
                <a:cs typeface="Open Sans" panose="020B0606030504020204" pitchFamily="34" charset="0"/>
              </a:defRPr>
            </a:lvl2pPr>
            <a:lvl3pPr marL="1143015" indent="-228604" algn="l" defTabSz="914411" rtl="0" eaLnBrk="1" latinLnBrk="0" hangingPunct="1">
              <a:lnSpc>
                <a:spcPct val="90000"/>
              </a:lnSpc>
              <a:spcBef>
                <a:spcPts val="500"/>
              </a:spcBef>
              <a:buClr>
                <a:srgbClr val="0F4578"/>
              </a:buClr>
              <a:buFont typeface="Arial" panose="020B0604020202020204" pitchFamily="34" charset="0"/>
              <a:buChar char="•"/>
              <a:defRPr sz="1800" kern="1200">
                <a:solidFill>
                  <a:srgbClr val="343739"/>
                </a:solidFill>
                <a:latin typeface="Open Sans" panose="020B0606030504020204" pitchFamily="34" charset="0"/>
                <a:ea typeface="Open Sans" panose="020B0606030504020204" pitchFamily="34" charset="0"/>
                <a:cs typeface="Open Sans" panose="020B0606030504020204" pitchFamily="34" charset="0"/>
              </a:defRPr>
            </a:lvl3pPr>
            <a:lvl4pPr marL="1600221" indent="-228604" algn="l" defTabSz="914411" rtl="0" eaLnBrk="1" latinLnBrk="0" hangingPunct="1">
              <a:lnSpc>
                <a:spcPct val="90000"/>
              </a:lnSpc>
              <a:spcBef>
                <a:spcPts val="500"/>
              </a:spcBef>
              <a:buClr>
                <a:srgbClr val="0F4578"/>
              </a:buClr>
              <a:buFont typeface="Arial" panose="020B0604020202020204" pitchFamily="34" charset="0"/>
              <a:buChar char="•"/>
              <a:defRPr sz="1800" kern="1200">
                <a:solidFill>
                  <a:srgbClr val="343739"/>
                </a:solidFill>
                <a:latin typeface="Open Sans" panose="020B0606030504020204" pitchFamily="34" charset="0"/>
                <a:ea typeface="Open Sans" panose="020B0606030504020204" pitchFamily="34" charset="0"/>
                <a:cs typeface="Open Sans" panose="020B0606030504020204" pitchFamily="34" charset="0"/>
              </a:defRPr>
            </a:lvl4pPr>
            <a:lvl5pPr marL="2057427" indent="-228604" algn="l" defTabSz="914411" rtl="0" eaLnBrk="1" latinLnBrk="0" hangingPunct="1">
              <a:lnSpc>
                <a:spcPct val="90000"/>
              </a:lnSpc>
              <a:spcBef>
                <a:spcPts val="500"/>
              </a:spcBef>
              <a:buClr>
                <a:srgbClr val="0F4578"/>
              </a:buClr>
              <a:buFont typeface="Arial" panose="020B0604020202020204" pitchFamily="34" charset="0"/>
              <a:buChar char="•"/>
              <a:defRPr sz="1800" kern="1200">
                <a:solidFill>
                  <a:srgbClr val="343739"/>
                </a:solidFill>
                <a:latin typeface="Open Sans" panose="020B0606030504020204" pitchFamily="34" charset="0"/>
                <a:ea typeface="Open Sans" panose="020B0606030504020204" pitchFamily="34" charset="0"/>
                <a:cs typeface="Open Sans" panose="020B0606030504020204" pitchFamily="34" charset="0"/>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lgn="ctr">
              <a:buNone/>
            </a:pPr>
            <a:r>
              <a:rPr lang="fr-FR" sz="1199" dirty="0">
                <a:latin typeface="+mn-lt"/>
              </a:rPr>
              <a:t>LwM2M on to of C</a:t>
            </a:r>
            <a:r>
              <a:rPr lang="en-US" sz="1199" dirty="0" err="1">
                <a:latin typeface="+mn-lt"/>
              </a:rPr>
              <a:t>oAP</a:t>
            </a:r>
            <a:r>
              <a:rPr lang="en-US" sz="1199" dirty="0">
                <a:latin typeface="+mn-lt"/>
              </a:rPr>
              <a:t> over </a:t>
            </a:r>
            <a:r>
              <a:rPr lang="en-US" sz="1199" b="1" dirty="0">
                <a:latin typeface="+mn-lt"/>
              </a:rPr>
              <a:t>TCP IPv4/v6 </a:t>
            </a:r>
            <a:r>
              <a:rPr lang="en-US" sz="1199" dirty="0">
                <a:latin typeface="+mn-lt"/>
              </a:rPr>
              <a:t>or over </a:t>
            </a:r>
            <a:r>
              <a:rPr lang="en-US" sz="1199" b="1" dirty="0">
                <a:latin typeface="+mn-lt"/>
              </a:rPr>
              <a:t>SMS</a:t>
            </a:r>
          </a:p>
          <a:p>
            <a:pPr marL="0" indent="0" algn="ctr">
              <a:buNone/>
            </a:pPr>
            <a:r>
              <a:rPr lang="en-US" sz="1199" dirty="0">
                <a:latin typeface="+mn-lt"/>
              </a:rPr>
              <a:t>Link Layer Security: TLS</a:t>
            </a:r>
          </a:p>
          <a:p>
            <a:pPr marL="0" indent="0" algn="ctr">
              <a:buNone/>
            </a:pPr>
            <a:r>
              <a:rPr lang="en-US" sz="1199" dirty="0">
                <a:latin typeface="+mn-lt"/>
              </a:rPr>
              <a:t>Application Level Security: OSCORE</a:t>
            </a:r>
          </a:p>
        </p:txBody>
      </p:sp>
      <p:sp>
        <p:nvSpPr>
          <p:cNvPr id="7" name="Content Placeholder 3">
            <a:extLst>
              <a:ext uri="{FF2B5EF4-FFF2-40B4-BE49-F238E27FC236}">
                <a16:creationId xmlns:a16="http://schemas.microsoft.com/office/drawing/2014/main" id="{902A30AB-D637-FBD6-D3D8-210C756E9553}"/>
              </a:ext>
            </a:extLst>
          </p:cNvPr>
          <p:cNvSpPr txBox="1">
            <a:spLocks/>
          </p:cNvSpPr>
          <p:nvPr/>
        </p:nvSpPr>
        <p:spPr>
          <a:xfrm>
            <a:off x="6119087" y="2227667"/>
            <a:ext cx="2323191" cy="1446877"/>
          </a:xfrm>
          <a:prstGeom prst="rect">
            <a:avLst/>
          </a:prstGeom>
        </p:spPr>
        <p:txBody>
          <a:bodyPr vert="horz" lIns="68517" tIns="34258" rIns="68517" bIns="34258" rtlCol="0" anchor="ctr">
            <a:normAutofit/>
          </a:bodyPr>
          <a:lstStyle>
            <a:lvl1pPr marL="228604" indent="-228604" algn="l" defTabSz="914411" rtl="0" eaLnBrk="1" latinLnBrk="0" hangingPunct="1">
              <a:lnSpc>
                <a:spcPct val="90000"/>
              </a:lnSpc>
              <a:spcBef>
                <a:spcPts val="1001"/>
              </a:spcBef>
              <a:buClr>
                <a:srgbClr val="0F4578"/>
              </a:buClr>
              <a:buFont typeface="Arial" panose="020B0604020202020204" pitchFamily="34" charset="0"/>
              <a:buChar char="•"/>
              <a:defRPr sz="2000" kern="1200">
                <a:solidFill>
                  <a:srgbClr val="343739"/>
                </a:solidFill>
                <a:latin typeface="Open Sans" panose="020B0606030504020204" pitchFamily="34" charset="0"/>
                <a:ea typeface="Open Sans" panose="020B0606030504020204" pitchFamily="34" charset="0"/>
                <a:cs typeface="Open Sans" panose="020B0606030504020204" pitchFamily="34" charset="0"/>
              </a:defRPr>
            </a:lvl1pPr>
            <a:lvl2pPr marL="685809" indent="-228604" algn="l" defTabSz="914411" rtl="0" eaLnBrk="1" latinLnBrk="0" hangingPunct="1">
              <a:lnSpc>
                <a:spcPct val="90000"/>
              </a:lnSpc>
              <a:spcBef>
                <a:spcPts val="500"/>
              </a:spcBef>
              <a:buClr>
                <a:srgbClr val="0F4578"/>
              </a:buClr>
              <a:buFont typeface="Arial" panose="020B0604020202020204" pitchFamily="34" charset="0"/>
              <a:buChar char="•"/>
              <a:defRPr sz="1800" kern="1200">
                <a:solidFill>
                  <a:srgbClr val="343739"/>
                </a:solidFill>
                <a:latin typeface="Open Sans" panose="020B0606030504020204" pitchFamily="34" charset="0"/>
                <a:ea typeface="Open Sans" panose="020B0606030504020204" pitchFamily="34" charset="0"/>
                <a:cs typeface="Open Sans" panose="020B0606030504020204" pitchFamily="34" charset="0"/>
              </a:defRPr>
            </a:lvl2pPr>
            <a:lvl3pPr marL="1143015" indent="-228604" algn="l" defTabSz="914411" rtl="0" eaLnBrk="1" latinLnBrk="0" hangingPunct="1">
              <a:lnSpc>
                <a:spcPct val="90000"/>
              </a:lnSpc>
              <a:spcBef>
                <a:spcPts val="500"/>
              </a:spcBef>
              <a:buClr>
                <a:srgbClr val="0F4578"/>
              </a:buClr>
              <a:buFont typeface="Arial" panose="020B0604020202020204" pitchFamily="34" charset="0"/>
              <a:buChar char="•"/>
              <a:defRPr sz="1800" kern="1200">
                <a:solidFill>
                  <a:srgbClr val="343739"/>
                </a:solidFill>
                <a:latin typeface="Open Sans" panose="020B0606030504020204" pitchFamily="34" charset="0"/>
                <a:ea typeface="Open Sans" panose="020B0606030504020204" pitchFamily="34" charset="0"/>
                <a:cs typeface="Open Sans" panose="020B0606030504020204" pitchFamily="34" charset="0"/>
              </a:defRPr>
            </a:lvl3pPr>
            <a:lvl4pPr marL="1600221" indent="-228604" algn="l" defTabSz="914411" rtl="0" eaLnBrk="1" latinLnBrk="0" hangingPunct="1">
              <a:lnSpc>
                <a:spcPct val="90000"/>
              </a:lnSpc>
              <a:spcBef>
                <a:spcPts val="500"/>
              </a:spcBef>
              <a:buClr>
                <a:srgbClr val="0F4578"/>
              </a:buClr>
              <a:buFont typeface="Arial" panose="020B0604020202020204" pitchFamily="34" charset="0"/>
              <a:buChar char="•"/>
              <a:defRPr sz="1800" kern="1200">
                <a:solidFill>
                  <a:srgbClr val="343739"/>
                </a:solidFill>
                <a:latin typeface="Open Sans" panose="020B0606030504020204" pitchFamily="34" charset="0"/>
                <a:ea typeface="Open Sans" panose="020B0606030504020204" pitchFamily="34" charset="0"/>
                <a:cs typeface="Open Sans" panose="020B0606030504020204" pitchFamily="34" charset="0"/>
              </a:defRPr>
            </a:lvl4pPr>
            <a:lvl5pPr marL="2057427" indent="-228604" algn="l" defTabSz="914411" rtl="0" eaLnBrk="1" latinLnBrk="0" hangingPunct="1">
              <a:lnSpc>
                <a:spcPct val="90000"/>
              </a:lnSpc>
              <a:spcBef>
                <a:spcPts val="500"/>
              </a:spcBef>
              <a:buClr>
                <a:srgbClr val="0F4578"/>
              </a:buClr>
              <a:buFont typeface="Arial" panose="020B0604020202020204" pitchFamily="34" charset="0"/>
              <a:buChar char="•"/>
              <a:defRPr sz="1800" kern="1200">
                <a:solidFill>
                  <a:srgbClr val="343739"/>
                </a:solidFill>
                <a:latin typeface="Open Sans" panose="020B0606030504020204" pitchFamily="34" charset="0"/>
                <a:ea typeface="Open Sans" panose="020B0606030504020204" pitchFamily="34" charset="0"/>
                <a:cs typeface="Open Sans" panose="020B0606030504020204" pitchFamily="34" charset="0"/>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lgn="ctr">
              <a:buNone/>
            </a:pPr>
            <a:r>
              <a:rPr lang="fr-FR" sz="1199" dirty="0">
                <a:latin typeface="+mn-lt"/>
              </a:rPr>
              <a:t>LwM2M on to of C</a:t>
            </a:r>
            <a:r>
              <a:rPr lang="en-US" sz="1199" dirty="0" err="1">
                <a:latin typeface="+mn-lt"/>
              </a:rPr>
              <a:t>oAP</a:t>
            </a:r>
            <a:r>
              <a:rPr lang="en-US" sz="1199" dirty="0">
                <a:latin typeface="+mn-lt"/>
              </a:rPr>
              <a:t> over </a:t>
            </a:r>
            <a:r>
              <a:rPr lang="en-US" sz="1199" b="1" dirty="0">
                <a:latin typeface="+mn-lt"/>
              </a:rPr>
              <a:t>UDP</a:t>
            </a:r>
            <a:r>
              <a:rPr lang="en-US" sz="1199" dirty="0">
                <a:latin typeface="+mn-lt"/>
              </a:rPr>
              <a:t> or </a:t>
            </a:r>
            <a:r>
              <a:rPr lang="en-US" sz="1199" b="1" dirty="0">
                <a:latin typeface="+mn-lt"/>
              </a:rPr>
              <a:t>TCP</a:t>
            </a:r>
            <a:r>
              <a:rPr lang="en-US" sz="1199" dirty="0">
                <a:latin typeface="+mn-lt"/>
              </a:rPr>
              <a:t> </a:t>
            </a:r>
            <a:r>
              <a:rPr lang="en-US" sz="1199" b="1" dirty="0">
                <a:latin typeface="+mn-lt"/>
              </a:rPr>
              <a:t>IPv6</a:t>
            </a:r>
          </a:p>
          <a:p>
            <a:pPr marL="0" indent="0" algn="ctr">
              <a:buNone/>
            </a:pPr>
            <a:r>
              <a:rPr lang="en-US" sz="1199" dirty="0">
                <a:latin typeface="+mn-lt"/>
              </a:rPr>
              <a:t>Link Layer Security: TLS</a:t>
            </a:r>
          </a:p>
          <a:p>
            <a:pPr marL="0" indent="0" algn="ctr">
              <a:buNone/>
            </a:pPr>
            <a:r>
              <a:rPr lang="en-US" sz="1199" dirty="0">
                <a:latin typeface="+mn-lt"/>
              </a:rPr>
              <a:t>Application Level Security: OSCORE</a:t>
            </a:r>
          </a:p>
        </p:txBody>
      </p:sp>
      <p:sp>
        <p:nvSpPr>
          <p:cNvPr id="2" name="TextBox 1">
            <a:extLst>
              <a:ext uri="{FF2B5EF4-FFF2-40B4-BE49-F238E27FC236}">
                <a16:creationId xmlns:a16="http://schemas.microsoft.com/office/drawing/2014/main" id="{D0A1D7DE-0193-F9E9-B418-A23A51ABCD50}"/>
              </a:ext>
            </a:extLst>
          </p:cNvPr>
          <p:cNvSpPr txBox="1"/>
          <p:nvPr/>
        </p:nvSpPr>
        <p:spPr>
          <a:xfrm>
            <a:off x="849765" y="1572798"/>
            <a:ext cx="1759521" cy="522480"/>
          </a:xfrm>
          <a:prstGeom prst="rect">
            <a:avLst/>
          </a:prstGeom>
          <a:noFill/>
        </p:spPr>
        <p:txBody>
          <a:bodyPr wrap="square">
            <a:spAutoFit/>
          </a:bodyPr>
          <a:lstStyle/>
          <a:p>
            <a:pPr algn="ctr" defTabSz="685183">
              <a:defRPr/>
            </a:pPr>
            <a:r>
              <a:rPr lang="en-US" sz="1399" dirty="0">
                <a:latin typeface="Open Sans" panose="020B0606030504020204" pitchFamily="34" charset="0"/>
                <a:ea typeface="Open Sans" panose="020B0606030504020204" pitchFamily="34" charset="0"/>
                <a:cs typeface="Open Sans" panose="020B0606030504020204" pitchFamily="34" charset="0"/>
              </a:rPr>
              <a:t>High Latency Network</a:t>
            </a:r>
            <a:endParaRPr lang="en-US" sz="1349" dirty="0">
              <a:solidFill>
                <a:srgbClr val="0F457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7FE87E8A-A51F-9FD5-3715-D61BFF1D5E9B}"/>
              </a:ext>
            </a:extLst>
          </p:cNvPr>
          <p:cNvSpPr txBox="1"/>
          <p:nvPr/>
        </p:nvSpPr>
        <p:spPr>
          <a:xfrm>
            <a:off x="3517968" y="1549701"/>
            <a:ext cx="1759521" cy="522480"/>
          </a:xfrm>
          <a:prstGeom prst="rect">
            <a:avLst/>
          </a:prstGeom>
          <a:noFill/>
        </p:spPr>
        <p:txBody>
          <a:bodyPr wrap="square">
            <a:spAutoFit/>
          </a:bodyPr>
          <a:lstStyle/>
          <a:p>
            <a:pPr algn="ctr" defTabSz="685183">
              <a:defRPr/>
            </a:pPr>
            <a:r>
              <a:rPr lang="en-US" sz="1399" dirty="0">
                <a:latin typeface="Open Sans" panose="020B0606030504020204" pitchFamily="34" charset="0"/>
                <a:ea typeface="Open Sans" panose="020B0606030504020204" pitchFamily="34" charset="0"/>
                <a:cs typeface="Open Sans" panose="020B0606030504020204" pitchFamily="34" charset="0"/>
              </a:rPr>
              <a:t>Low Latency Network</a:t>
            </a:r>
            <a:endParaRPr lang="en-US" sz="1349" dirty="0">
              <a:solidFill>
                <a:srgbClr val="0F457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006CF061-B6D8-0C08-891B-0CA5C88848D6}"/>
              </a:ext>
            </a:extLst>
          </p:cNvPr>
          <p:cNvSpPr txBox="1"/>
          <p:nvPr/>
        </p:nvSpPr>
        <p:spPr>
          <a:xfrm>
            <a:off x="6291259" y="1664577"/>
            <a:ext cx="1759521" cy="307363"/>
          </a:xfrm>
          <a:prstGeom prst="rect">
            <a:avLst/>
          </a:prstGeom>
          <a:noFill/>
        </p:spPr>
        <p:txBody>
          <a:bodyPr wrap="square">
            <a:spAutoFit/>
          </a:bodyPr>
          <a:lstStyle/>
          <a:p>
            <a:pPr algn="ctr" defTabSz="685183">
              <a:defRPr/>
            </a:pPr>
            <a:r>
              <a:rPr lang="en-US" sz="1399" dirty="0">
                <a:latin typeface="Open Sans" panose="020B0606030504020204" pitchFamily="34" charset="0"/>
                <a:ea typeface="Open Sans" panose="020B0606030504020204" pitchFamily="34" charset="0"/>
                <a:cs typeface="Open Sans" panose="020B0606030504020204" pitchFamily="34" charset="0"/>
              </a:rPr>
              <a:t>Mesh Network</a:t>
            </a:r>
            <a:endParaRPr lang="en-US" sz="1349" dirty="0">
              <a:solidFill>
                <a:srgbClr val="0F457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43F2C135-C5A6-249A-7220-4B703D70D060}"/>
              </a:ext>
            </a:extLst>
          </p:cNvPr>
          <p:cNvSpPr txBox="1"/>
          <p:nvPr/>
        </p:nvSpPr>
        <p:spPr>
          <a:xfrm>
            <a:off x="775743" y="3698173"/>
            <a:ext cx="1907565" cy="307363"/>
          </a:xfrm>
          <a:prstGeom prst="rect">
            <a:avLst/>
          </a:prstGeom>
          <a:noFill/>
        </p:spPr>
        <p:txBody>
          <a:bodyPr wrap="square">
            <a:spAutoFit/>
          </a:bodyPr>
          <a:lstStyle/>
          <a:p>
            <a:pPr algn="ctr" defTabSz="685183">
              <a:defRPr/>
            </a:pPr>
            <a:r>
              <a:rPr lang="en-US" sz="1399" dirty="0">
                <a:latin typeface="Open Sans" panose="020B0606030504020204" pitchFamily="34" charset="0"/>
                <a:ea typeface="Open Sans" panose="020B0606030504020204" pitchFamily="34" charset="0"/>
                <a:cs typeface="Open Sans" panose="020B0606030504020204" pitchFamily="34" charset="0"/>
              </a:rPr>
              <a:t>NB-IoT, Satellite</a:t>
            </a:r>
            <a:endParaRPr lang="en-US" sz="1349" dirty="0">
              <a:solidFill>
                <a:srgbClr val="0F457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24BC94AB-C005-0066-856A-22D4E3916877}"/>
              </a:ext>
            </a:extLst>
          </p:cNvPr>
          <p:cNvSpPr txBox="1"/>
          <p:nvPr/>
        </p:nvSpPr>
        <p:spPr>
          <a:xfrm>
            <a:off x="3578033" y="3703409"/>
            <a:ext cx="1907565" cy="307363"/>
          </a:xfrm>
          <a:prstGeom prst="rect">
            <a:avLst/>
          </a:prstGeom>
          <a:noFill/>
        </p:spPr>
        <p:txBody>
          <a:bodyPr wrap="square">
            <a:spAutoFit/>
          </a:bodyPr>
          <a:lstStyle/>
          <a:p>
            <a:pPr algn="ctr" defTabSz="685183">
              <a:defRPr/>
            </a:pPr>
            <a:r>
              <a:rPr lang="en-US" sz="1399" dirty="0">
                <a:latin typeface="Open Sans" panose="020B0606030504020204" pitchFamily="34" charset="0"/>
                <a:ea typeface="Open Sans" panose="020B0606030504020204" pitchFamily="34" charset="0"/>
                <a:cs typeface="Open Sans" panose="020B0606030504020204" pitchFamily="34" charset="0"/>
              </a:rPr>
              <a:t>LTE-M, LTE</a:t>
            </a:r>
            <a:endParaRPr lang="en-US" sz="1349" dirty="0">
              <a:solidFill>
                <a:srgbClr val="0F457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F3CDB520-A5EE-B69A-7C3F-4D762FC0B119}"/>
              </a:ext>
            </a:extLst>
          </p:cNvPr>
          <p:cNvSpPr txBox="1"/>
          <p:nvPr/>
        </p:nvSpPr>
        <p:spPr>
          <a:xfrm>
            <a:off x="6294900" y="3703409"/>
            <a:ext cx="1907565" cy="307363"/>
          </a:xfrm>
          <a:prstGeom prst="rect">
            <a:avLst/>
          </a:prstGeom>
          <a:noFill/>
        </p:spPr>
        <p:txBody>
          <a:bodyPr wrap="square">
            <a:spAutoFit/>
          </a:bodyPr>
          <a:lstStyle/>
          <a:p>
            <a:pPr algn="ctr" defTabSz="685183">
              <a:defRPr/>
            </a:pPr>
            <a:r>
              <a:rPr lang="en-US" sz="1399" dirty="0" err="1">
                <a:latin typeface="Open Sans" panose="020B0606030504020204" pitchFamily="34" charset="0"/>
                <a:ea typeface="Open Sans" panose="020B0606030504020204" pitchFamily="34" charset="0"/>
                <a:cs typeface="Open Sans" panose="020B0606030504020204" pitchFamily="34" charset="0"/>
              </a:rPr>
              <a:t>WiSUN</a:t>
            </a:r>
            <a:endParaRPr lang="en-US" sz="1349" dirty="0">
              <a:solidFill>
                <a:srgbClr val="0F4578"/>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descr="Logo&#10;&#10;Description automatically generated">
            <a:extLst>
              <a:ext uri="{FF2B5EF4-FFF2-40B4-BE49-F238E27FC236}">
                <a16:creationId xmlns:a16="http://schemas.microsoft.com/office/drawing/2014/main" id="{7F46083E-C6F1-42CB-2B91-98ECA15F755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55970" y="4497687"/>
            <a:ext cx="1410967" cy="520803"/>
          </a:xfrm>
          <a:prstGeom prst="rect">
            <a:avLst/>
          </a:prstGeom>
        </p:spPr>
      </p:pic>
    </p:spTree>
    <p:extLst>
      <p:ext uri="{BB962C8B-B14F-4D97-AF65-F5344CB8AC3E}">
        <p14:creationId xmlns:p14="http://schemas.microsoft.com/office/powerpoint/2010/main" val="97281876"/>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D8F1C0-B347-ECC7-F842-2A01283EE98B}"/>
              </a:ext>
            </a:extLst>
          </p:cNvPr>
          <p:cNvSpPr/>
          <p:nvPr/>
        </p:nvSpPr>
        <p:spPr>
          <a:xfrm>
            <a:off x="458255" y="1658591"/>
            <a:ext cx="2542542" cy="2088506"/>
          </a:xfrm>
          <a:prstGeom prst="rect">
            <a:avLst/>
          </a:prstGeom>
          <a:solidFill>
            <a:srgbClr val="EB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83">
              <a:defRPr/>
            </a:pPr>
            <a:endParaRPr lang="en-US" sz="1349">
              <a:solidFill>
                <a:srgbClr val="FFFFFF"/>
              </a:solidFill>
              <a:latin typeface="Calibri" panose="020F0502020204030204"/>
            </a:endParaRPr>
          </a:p>
        </p:txBody>
      </p:sp>
      <p:sp>
        <p:nvSpPr>
          <p:cNvPr id="12" name="Rectangle 11">
            <a:extLst>
              <a:ext uri="{FF2B5EF4-FFF2-40B4-BE49-F238E27FC236}">
                <a16:creationId xmlns:a16="http://schemas.microsoft.com/office/drawing/2014/main" id="{0BE5760A-341E-5B1C-4F22-4E264533ACAF}"/>
              </a:ext>
            </a:extLst>
          </p:cNvPr>
          <p:cNvSpPr/>
          <p:nvPr/>
        </p:nvSpPr>
        <p:spPr>
          <a:xfrm>
            <a:off x="3215428" y="1658591"/>
            <a:ext cx="2542542" cy="2088506"/>
          </a:xfrm>
          <a:prstGeom prst="rect">
            <a:avLst/>
          </a:prstGeom>
          <a:solidFill>
            <a:srgbClr val="EB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83">
              <a:defRPr/>
            </a:pPr>
            <a:endParaRPr lang="en-US" sz="1349">
              <a:solidFill>
                <a:srgbClr val="FFFFFF"/>
              </a:solidFill>
              <a:latin typeface="Calibri" panose="020F0502020204030204"/>
            </a:endParaRPr>
          </a:p>
        </p:txBody>
      </p:sp>
      <p:sp>
        <p:nvSpPr>
          <p:cNvPr id="13" name="Rectangle 12">
            <a:extLst>
              <a:ext uri="{FF2B5EF4-FFF2-40B4-BE49-F238E27FC236}">
                <a16:creationId xmlns:a16="http://schemas.microsoft.com/office/drawing/2014/main" id="{C15ACEDC-C4DF-F216-B85D-43991C462DA8}"/>
              </a:ext>
            </a:extLst>
          </p:cNvPr>
          <p:cNvSpPr/>
          <p:nvPr/>
        </p:nvSpPr>
        <p:spPr>
          <a:xfrm>
            <a:off x="5972601" y="1653962"/>
            <a:ext cx="2542542" cy="2088506"/>
          </a:xfrm>
          <a:prstGeom prst="rect">
            <a:avLst/>
          </a:prstGeom>
          <a:solidFill>
            <a:srgbClr val="EB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83">
              <a:defRPr/>
            </a:pPr>
            <a:endParaRPr lang="en-US" sz="1349" dirty="0">
              <a:solidFill>
                <a:srgbClr val="FFFFFF"/>
              </a:solidFill>
              <a:latin typeface="Calibri" panose="020F0502020204030204"/>
            </a:endParaRPr>
          </a:p>
        </p:txBody>
      </p:sp>
      <p:sp>
        <p:nvSpPr>
          <p:cNvPr id="4" name="Content Placeholder 3">
            <a:extLst>
              <a:ext uri="{FF2B5EF4-FFF2-40B4-BE49-F238E27FC236}">
                <a16:creationId xmlns:a16="http://schemas.microsoft.com/office/drawing/2014/main" id="{5FA4250F-9297-3E3E-2E91-6E66472BFD05}"/>
              </a:ext>
            </a:extLst>
          </p:cNvPr>
          <p:cNvSpPr>
            <a:spLocks noGrp="1"/>
          </p:cNvSpPr>
          <p:nvPr>
            <p:ph type="body" sz="quarter" idx="11"/>
          </p:nvPr>
        </p:nvSpPr>
        <p:spPr>
          <a:xfrm>
            <a:off x="571518" y="1754523"/>
            <a:ext cx="2318294" cy="1987944"/>
          </a:xfrm>
        </p:spPr>
        <p:txBody>
          <a:bodyPr anchor="ctr">
            <a:normAutofit/>
          </a:bodyPr>
          <a:lstStyle/>
          <a:p>
            <a:pPr marL="0" indent="0" algn="ctr"/>
            <a:r>
              <a:rPr lang="en-US" sz="1599" b="1" kern="1200" dirty="0">
                <a:solidFill>
                  <a:srgbClr val="343739"/>
                </a:solidFill>
                <a:latin typeface="+mn-lt"/>
                <a:ea typeface="Open Sans" panose="020B0606030504020204" pitchFamily="34" charset="0"/>
                <a:cs typeface="Open Sans" panose="020B0606030504020204" pitchFamily="34" charset="0"/>
                <a:sym typeface="Arial"/>
              </a:rPr>
              <a:t>You Shall Encrypt</a:t>
            </a:r>
          </a:p>
          <a:p>
            <a:pPr marL="0" indent="0" algn="ctr"/>
            <a:endParaRPr lang="en-US" sz="1599" kern="1200" dirty="0">
              <a:solidFill>
                <a:srgbClr val="343739"/>
              </a:solidFill>
              <a:latin typeface="+mn-lt"/>
              <a:ea typeface="Open Sans" panose="020B0606030504020204" pitchFamily="34" charset="0"/>
              <a:cs typeface="Open Sans" panose="020B0606030504020204" pitchFamily="34" charset="0"/>
              <a:sym typeface="Arial"/>
            </a:endParaRPr>
          </a:p>
          <a:p>
            <a:pPr marL="0" indent="0" algn="ctr"/>
            <a:r>
              <a:rPr lang="en-US" sz="1599" kern="1200" dirty="0">
                <a:solidFill>
                  <a:srgbClr val="343739"/>
                </a:solidFill>
                <a:latin typeface="+mn-lt"/>
                <a:ea typeface="Open Sans" panose="020B0606030504020204" pitchFamily="34" charset="0"/>
                <a:cs typeface="Open Sans" panose="020B0606030504020204" pitchFamily="34" charset="0"/>
                <a:sym typeface="Arial"/>
              </a:rPr>
              <a:t>LwM2M defines encryption at link and application level</a:t>
            </a:r>
          </a:p>
        </p:txBody>
      </p:sp>
      <p:sp>
        <p:nvSpPr>
          <p:cNvPr id="3" name="Title 2">
            <a:extLst>
              <a:ext uri="{FF2B5EF4-FFF2-40B4-BE49-F238E27FC236}">
                <a16:creationId xmlns:a16="http://schemas.microsoft.com/office/drawing/2014/main" id="{1060D88B-E2D9-A55D-A866-CE0C72966B18}"/>
              </a:ext>
            </a:extLst>
          </p:cNvPr>
          <p:cNvSpPr>
            <a:spLocks noGrp="1"/>
          </p:cNvSpPr>
          <p:nvPr>
            <p:ph type="title"/>
          </p:nvPr>
        </p:nvSpPr>
        <p:spPr>
          <a:xfrm>
            <a:off x="365845" y="299603"/>
            <a:ext cx="8221987" cy="461238"/>
          </a:xfrm>
        </p:spPr>
        <p:txBody>
          <a:bodyPr>
            <a:normAutofit/>
          </a:bodyPr>
          <a:lstStyle/>
          <a:p>
            <a:r>
              <a:rPr lang="en-US" dirty="0"/>
              <a:t>LwM2M Answers Regulator Security Requirements</a:t>
            </a:r>
          </a:p>
        </p:txBody>
      </p:sp>
      <p:sp>
        <p:nvSpPr>
          <p:cNvPr id="6" name="Content Placeholder 3">
            <a:extLst>
              <a:ext uri="{FF2B5EF4-FFF2-40B4-BE49-F238E27FC236}">
                <a16:creationId xmlns:a16="http://schemas.microsoft.com/office/drawing/2014/main" id="{67864CAA-4885-B6DE-4DDC-0B1A5C619848}"/>
              </a:ext>
            </a:extLst>
          </p:cNvPr>
          <p:cNvSpPr txBox="1">
            <a:spLocks/>
          </p:cNvSpPr>
          <p:nvPr/>
        </p:nvSpPr>
        <p:spPr>
          <a:xfrm>
            <a:off x="3321314" y="1754524"/>
            <a:ext cx="2323191" cy="1987945"/>
          </a:xfrm>
          <a:prstGeom prst="rect">
            <a:avLst/>
          </a:prstGeom>
        </p:spPr>
        <p:txBody>
          <a:bodyPr vert="horz" lIns="68517" tIns="34258" rIns="68517" bIns="34258" rtlCol="0" anchor="ctr">
            <a:normAutofit/>
          </a:bodyPr>
          <a:lstStyle>
            <a:lvl1pPr marL="228604" indent="-228604" algn="l" defTabSz="914411" rtl="0" eaLnBrk="1" latinLnBrk="0" hangingPunct="1">
              <a:lnSpc>
                <a:spcPct val="90000"/>
              </a:lnSpc>
              <a:spcBef>
                <a:spcPts val="1001"/>
              </a:spcBef>
              <a:buClr>
                <a:srgbClr val="0F4578"/>
              </a:buClr>
              <a:buFont typeface="Arial" panose="020B0604020202020204" pitchFamily="34" charset="0"/>
              <a:buChar char="•"/>
              <a:defRPr sz="2000" kern="1200">
                <a:solidFill>
                  <a:srgbClr val="343739"/>
                </a:solidFill>
                <a:latin typeface="Open Sans" panose="020B0606030504020204" pitchFamily="34" charset="0"/>
                <a:ea typeface="Open Sans" panose="020B0606030504020204" pitchFamily="34" charset="0"/>
                <a:cs typeface="Open Sans" panose="020B0606030504020204" pitchFamily="34" charset="0"/>
              </a:defRPr>
            </a:lvl1pPr>
            <a:lvl2pPr marL="685809" indent="-228604" algn="l" defTabSz="914411" rtl="0" eaLnBrk="1" latinLnBrk="0" hangingPunct="1">
              <a:lnSpc>
                <a:spcPct val="90000"/>
              </a:lnSpc>
              <a:spcBef>
                <a:spcPts val="500"/>
              </a:spcBef>
              <a:buClr>
                <a:srgbClr val="0F4578"/>
              </a:buClr>
              <a:buFont typeface="Arial" panose="020B0604020202020204" pitchFamily="34" charset="0"/>
              <a:buChar char="•"/>
              <a:defRPr sz="1800" kern="1200">
                <a:solidFill>
                  <a:srgbClr val="343739"/>
                </a:solidFill>
                <a:latin typeface="Open Sans" panose="020B0606030504020204" pitchFamily="34" charset="0"/>
                <a:ea typeface="Open Sans" panose="020B0606030504020204" pitchFamily="34" charset="0"/>
                <a:cs typeface="Open Sans" panose="020B0606030504020204" pitchFamily="34" charset="0"/>
              </a:defRPr>
            </a:lvl2pPr>
            <a:lvl3pPr marL="1143015" indent="-228604" algn="l" defTabSz="914411" rtl="0" eaLnBrk="1" latinLnBrk="0" hangingPunct="1">
              <a:lnSpc>
                <a:spcPct val="90000"/>
              </a:lnSpc>
              <a:spcBef>
                <a:spcPts val="500"/>
              </a:spcBef>
              <a:buClr>
                <a:srgbClr val="0F4578"/>
              </a:buClr>
              <a:buFont typeface="Arial" panose="020B0604020202020204" pitchFamily="34" charset="0"/>
              <a:buChar char="•"/>
              <a:defRPr sz="1800" kern="1200">
                <a:solidFill>
                  <a:srgbClr val="343739"/>
                </a:solidFill>
                <a:latin typeface="Open Sans" panose="020B0606030504020204" pitchFamily="34" charset="0"/>
                <a:ea typeface="Open Sans" panose="020B0606030504020204" pitchFamily="34" charset="0"/>
                <a:cs typeface="Open Sans" panose="020B0606030504020204" pitchFamily="34" charset="0"/>
              </a:defRPr>
            </a:lvl3pPr>
            <a:lvl4pPr marL="1600221" indent="-228604" algn="l" defTabSz="914411" rtl="0" eaLnBrk="1" latinLnBrk="0" hangingPunct="1">
              <a:lnSpc>
                <a:spcPct val="90000"/>
              </a:lnSpc>
              <a:spcBef>
                <a:spcPts val="500"/>
              </a:spcBef>
              <a:buClr>
                <a:srgbClr val="0F4578"/>
              </a:buClr>
              <a:buFont typeface="Arial" panose="020B0604020202020204" pitchFamily="34" charset="0"/>
              <a:buChar char="•"/>
              <a:defRPr sz="1800" kern="1200">
                <a:solidFill>
                  <a:srgbClr val="343739"/>
                </a:solidFill>
                <a:latin typeface="Open Sans" panose="020B0606030504020204" pitchFamily="34" charset="0"/>
                <a:ea typeface="Open Sans" panose="020B0606030504020204" pitchFamily="34" charset="0"/>
                <a:cs typeface="Open Sans" panose="020B0606030504020204" pitchFamily="34" charset="0"/>
              </a:defRPr>
            </a:lvl4pPr>
            <a:lvl5pPr marL="2057427" indent="-228604" algn="l" defTabSz="914411" rtl="0" eaLnBrk="1" latinLnBrk="0" hangingPunct="1">
              <a:lnSpc>
                <a:spcPct val="90000"/>
              </a:lnSpc>
              <a:spcBef>
                <a:spcPts val="500"/>
              </a:spcBef>
              <a:buClr>
                <a:srgbClr val="0F4578"/>
              </a:buClr>
              <a:buFont typeface="Arial" panose="020B0604020202020204" pitchFamily="34" charset="0"/>
              <a:buChar char="•"/>
              <a:defRPr sz="1800" kern="1200">
                <a:solidFill>
                  <a:srgbClr val="343739"/>
                </a:solidFill>
                <a:latin typeface="Open Sans" panose="020B0606030504020204" pitchFamily="34" charset="0"/>
                <a:ea typeface="Open Sans" panose="020B0606030504020204" pitchFamily="34" charset="0"/>
                <a:cs typeface="Open Sans" panose="020B0606030504020204" pitchFamily="34" charset="0"/>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lgn="ctr" defTabSz="685191">
              <a:spcBef>
                <a:spcPts val="750"/>
              </a:spcBef>
              <a:buNone/>
              <a:defRPr/>
            </a:pPr>
            <a:r>
              <a:rPr lang="en-US" sz="1599" b="1" dirty="0">
                <a:latin typeface="+mn-lt"/>
              </a:rPr>
              <a:t>You Shall Not Use Unique Password</a:t>
            </a:r>
          </a:p>
          <a:p>
            <a:pPr marL="0" indent="0" algn="ctr" defTabSz="685191">
              <a:spcBef>
                <a:spcPts val="750"/>
              </a:spcBef>
              <a:buNone/>
              <a:defRPr/>
            </a:pPr>
            <a:endParaRPr lang="en-US" sz="1599" dirty="0">
              <a:latin typeface="+mn-lt"/>
            </a:endParaRPr>
          </a:p>
          <a:p>
            <a:pPr marL="0" indent="0" algn="ctr" defTabSz="685191">
              <a:spcBef>
                <a:spcPts val="750"/>
              </a:spcBef>
              <a:buNone/>
              <a:defRPr/>
            </a:pPr>
            <a:r>
              <a:rPr lang="en-US" sz="1599" dirty="0">
                <a:latin typeface="+mn-lt"/>
              </a:rPr>
              <a:t>LwM2M defines a bootstrap operation for installation or for recovery in the field</a:t>
            </a:r>
          </a:p>
        </p:txBody>
      </p:sp>
      <p:sp>
        <p:nvSpPr>
          <p:cNvPr id="7" name="Content Placeholder 3">
            <a:extLst>
              <a:ext uri="{FF2B5EF4-FFF2-40B4-BE49-F238E27FC236}">
                <a16:creationId xmlns:a16="http://schemas.microsoft.com/office/drawing/2014/main" id="{902A30AB-D637-FBD6-D3D8-210C756E9553}"/>
              </a:ext>
            </a:extLst>
          </p:cNvPr>
          <p:cNvSpPr txBox="1">
            <a:spLocks/>
          </p:cNvSpPr>
          <p:nvPr/>
        </p:nvSpPr>
        <p:spPr>
          <a:xfrm>
            <a:off x="6083586" y="1754524"/>
            <a:ext cx="2323191" cy="1987944"/>
          </a:xfrm>
          <a:prstGeom prst="rect">
            <a:avLst/>
          </a:prstGeom>
        </p:spPr>
        <p:txBody>
          <a:bodyPr vert="horz" lIns="68517" tIns="34258" rIns="68517" bIns="34258" rtlCol="0" anchor="ctr">
            <a:normAutofit/>
          </a:bodyPr>
          <a:lstStyle>
            <a:lvl1pPr marL="228604" indent="-228604" algn="l" defTabSz="914411" rtl="0" eaLnBrk="1" latinLnBrk="0" hangingPunct="1">
              <a:lnSpc>
                <a:spcPct val="90000"/>
              </a:lnSpc>
              <a:spcBef>
                <a:spcPts val="1001"/>
              </a:spcBef>
              <a:buClr>
                <a:srgbClr val="0F4578"/>
              </a:buClr>
              <a:buFont typeface="Arial" panose="020B0604020202020204" pitchFamily="34" charset="0"/>
              <a:buChar char="•"/>
              <a:defRPr sz="2000" kern="1200">
                <a:solidFill>
                  <a:srgbClr val="343739"/>
                </a:solidFill>
                <a:latin typeface="Open Sans" panose="020B0606030504020204" pitchFamily="34" charset="0"/>
                <a:ea typeface="Open Sans" panose="020B0606030504020204" pitchFamily="34" charset="0"/>
                <a:cs typeface="Open Sans" panose="020B0606030504020204" pitchFamily="34" charset="0"/>
              </a:defRPr>
            </a:lvl1pPr>
            <a:lvl2pPr marL="685809" indent="-228604" algn="l" defTabSz="914411" rtl="0" eaLnBrk="1" latinLnBrk="0" hangingPunct="1">
              <a:lnSpc>
                <a:spcPct val="90000"/>
              </a:lnSpc>
              <a:spcBef>
                <a:spcPts val="500"/>
              </a:spcBef>
              <a:buClr>
                <a:srgbClr val="0F4578"/>
              </a:buClr>
              <a:buFont typeface="Arial" panose="020B0604020202020204" pitchFamily="34" charset="0"/>
              <a:buChar char="•"/>
              <a:defRPr sz="1800" kern="1200">
                <a:solidFill>
                  <a:srgbClr val="343739"/>
                </a:solidFill>
                <a:latin typeface="Open Sans" panose="020B0606030504020204" pitchFamily="34" charset="0"/>
                <a:ea typeface="Open Sans" panose="020B0606030504020204" pitchFamily="34" charset="0"/>
                <a:cs typeface="Open Sans" panose="020B0606030504020204" pitchFamily="34" charset="0"/>
              </a:defRPr>
            </a:lvl2pPr>
            <a:lvl3pPr marL="1143015" indent="-228604" algn="l" defTabSz="914411" rtl="0" eaLnBrk="1" latinLnBrk="0" hangingPunct="1">
              <a:lnSpc>
                <a:spcPct val="90000"/>
              </a:lnSpc>
              <a:spcBef>
                <a:spcPts val="500"/>
              </a:spcBef>
              <a:buClr>
                <a:srgbClr val="0F4578"/>
              </a:buClr>
              <a:buFont typeface="Arial" panose="020B0604020202020204" pitchFamily="34" charset="0"/>
              <a:buChar char="•"/>
              <a:defRPr sz="1800" kern="1200">
                <a:solidFill>
                  <a:srgbClr val="343739"/>
                </a:solidFill>
                <a:latin typeface="Open Sans" panose="020B0606030504020204" pitchFamily="34" charset="0"/>
                <a:ea typeface="Open Sans" panose="020B0606030504020204" pitchFamily="34" charset="0"/>
                <a:cs typeface="Open Sans" panose="020B0606030504020204" pitchFamily="34" charset="0"/>
              </a:defRPr>
            </a:lvl3pPr>
            <a:lvl4pPr marL="1600221" indent="-228604" algn="l" defTabSz="914411" rtl="0" eaLnBrk="1" latinLnBrk="0" hangingPunct="1">
              <a:lnSpc>
                <a:spcPct val="90000"/>
              </a:lnSpc>
              <a:spcBef>
                <a:spcPts val="500"/>
              </a:spcBef>
              <a:buClr>
                <a:srgbClr val="0F4578"/>
              </a:buClr>
              <a:buFont typeface="Arial" panose="020B0604020202020204" pitchFamily="34" charset="0"/>
              <a:buChar char="•"/>
              <a:defRPr sz="1800" kern="1200">
                <a:solidFill>
                  <a:srgbClr val="343739"/>
                </a:solidFill>
                <a:latin typeface="Open Sans" panose="020B0606030504020204" pitchFamily="34" charset="0"/>
                <a:ea typeface="Open Sans" panose="020B0606030504020204" pitchFamily="34" charset="0"/>
                <a:cs typeface="Open Sans" panose="020B0606030504020204" pitchFamily="34" charset="0"/>
              </a:defRPr>
            </a:lvl4pPr>
            <a:lvl5pPr marL="2057427" indent="-228604" algn="l" defTabSz="914411" rtl="0" eaLnBrk="1" latinLnBrk="0" hangingPunct="1">
              <a:lnSpc>
                <a:spcPct val="90000"/>
              </a:lnSpc>
              <a:spcBef>
                <a:spcPts val="500"/>
              </a:spcBef>
              <a:buClr>
                <a:srgbClr val="0F4578"/>
              </a:buClr>
              <a:buFont typeface="Arial" panose="020B0604020202020204" pitchFamily="34" charset="0"/>
              <a:buChar char="•"/>
              <a:defRPr sz="1800" kern="1200">
                <a:solidFill>
                  <a:srgbClr val="343739"/>
                </a:solidFill>
                <a:latin typeface="Open Sans" panose="020B0606030504020204" pitchFamily="34" charset="0"/>
                <a:ea typeface="Open Sans" panose="020B0606030504020204" pitchFamily="34" charset="0"/>
                <a:cs typeface="Open Sans" panose="020B0606030504020204" pitchFamily="34" charset="0"/>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lgn="ctr" defTabSz="685191">
              <a:spcBef>
                <a:spcPts val="750"/>
              </a:spcBef>
              <a:buNone/>
              <a:defRPr/>
            </a:pPr>
            <a:r>
              <a:rPr lang="en-US" sz="1599" b="1" dirty="0">
                <a:latin typeface="+mn-lt"/>
              </a:rPr>
              <a:t>You Shall Update Firmware</a:t>
            </a:r>
            <a:r>
              <a:rPr lang="en-US" sz="1599" dirty="0">
                <a:latin typeface="+mn-lt"/>
              </a:rPr>
              <a:t> </a:t>
            </a:r>
          </a:p>
          <a:p>
            <a:pPr marL="0" indent="0" algn="ctr" defTabSz="685191">
              <a:spcBef>
                <a:spcPts val="750"/>
              </a:spcBef>
              <a:buNone/>
              <a:defRPr/>
            </a:pPr>
            <a:endParaRPr lang="en-US" sz="1599" dirty="0">
              <a:latin typeface="+mn-lt"/>
            </a:endParaRPr>
          </a:p>
          <a:p>
            <a:pPr marL="0" indent="0" algn="ctr" defTabSz="685191">
              <a:spcBef>
                <a:spcPts val="750"/>
              </a:spcBef>
              <a:buNone/>
              <a:defRPr/>
            </a:pPr>
            <a:r>
              <a:rPr lang="en-US" sz="1599" dirty="0">
                <a:latin typeface="+mn-lt"/>
              </a:rPr>
              <a:t>LwM2M defines a firmware update operation.</a:t>
            </a:r>
          </a:p>
        </p:txBody>
      </p:sp>
      <p:sp>
        <p:nvSpPr>
          <p:cNvPr id="18" name="TextBox 17">
            <a:extLst>
              <a:ext uri="{FF2B5EF4-FFF2-40B4-BE49-F238E27FC236}">
                <a16:creationId xmlns:a16="http://schemas.microsoft.com/office/drawing/2014/main" id="{3D926E89-B106-4D5A-DDAB-D9D62DE34CB1}"/>
              </a:ext>
            </a:extLst>
          </p:cNvPr>
          <p:cNvSpPr txBox="1"/>
          <p:nvPr/>
        </p:nvSpPr>
        <p:spPr>
          <a:xfrm>
            <a:off x="365845" y="723460"/>
            <a:ext cx="8018097" cy="307363"/>
          </a:xfrm>
          <a:prstGeom prst="rect">
            <a:avLst/>
          </a:prstGeom>
          <a:noFill/>
        </p:spPr>
        <p:txBody>
          <a:bodyPr wrap="square">
            <a:spAutoFit/>
          </a:bodyPr>
          <a:lstStyle/>
          <a:p>
            <a:pPr defTabSz="685183">
              <a:defRPr/>
            </a:pPr>
            <a:r>
              <a:rPr lang="fr-FR" sz="1399" dirty="0">
                <a:solidFill>
                  <a:srgbClr val="618FFD"/>
                </a:solidFill>
                <a:latin typeface="+mj-lt"/>
                <a:ea typeface="Open Sans" panose="020B0606030504020204" pitchFamily="34" charset="0"/>
                <a:cs typeface="Open Sans" panose="020B0606030504020204" pitchFamily="34" charset="0"/>
              </a:rPr>
              <a:t>A</a:t>
            </a:r>
            <a:r>
              <a:rPr lang="en-US" sz="1399" dirty="0" err="1">
                <a:solidFill>
                  <a:srgbClr val="618FFD"/>
                </a:solidFill>
                <a:latin typeface="+mj-lt"/>
                <a:ea typeface="Open Sans" panose="020B0606030504020204" pitchFamily="34" charset="0"/>
                <a:cs typeface="Open Sans" panose="020B0606030504020204" pitchFamily="34" charset="0"/>
              </a:rPr>
              <a:t>nswer</a:t>
            </a:r>
            <a:r>
              <a:rPr lang="en-US" sz="1399" dirty="0">
                <a:solidFill>
                  <a:srgbClr val="618FFD"/>
                </a:solidFill>
                <a:latin typeface="+mj-lt"/>
                <a:ea typeface="Open Sans" panose="020B0606030504020204" pitchFamily="34" charset="0"/>
                <a:cs typeface="Open Sans" panose="020B0606030504020204" pitchFamily="34" charset="0"/>
              </a:rPr>
              <a:t> to the three laws of cybersecurity</a:t>
            </a:r>
          </a:p>
        </p:txBody>
      </p:sp>
      <p:pic>
        <p:nvPicPr>
          <p:cNvPr id="10" name="Picture 9" descr="Logo&#10;&#10;Description automatically generated">
            <a:extLst>
              <a:ext uri="{FF2B5EF4-FFF2-40B4-BE49-F238E27FC236}">
                <a16:creationId xmlns:a16="http://schemas.microsoft.com/office/drawing/2014/main" id="{4DDF78CB-EE97-8BAF-AF86-B7FDF18889F8}"/>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55970" y="4497687"/>
            <a:ext cx="1410967" cy="520803"/>
          </a:xfrm>
          <a:prstGeom prst="rect">
            <a:avLst/>
          </a:prstGeom>
        </p:spPr>
      </p:pic>
    </p:spTree>
    <p:extLst>
      <p:ext uri="{BB962C8B-B14F-4D97-AF65-F5344CB8AC3E}">
        <p14:creationId xmlns:p14="http://schemas.microsoft.com/office/powerpoint/2010/main" val="556524224"/>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14"/>
          <p:cNvSpPr txBox="1">
            <a:spLocks noGrp="1"/>
          </p:cNvSpPr>
          <p:nvPr>
            <p:ph type="body" sz="quarter" idx="11"/>
          </p:nvPr>
        </p:nvSpPr>
        <p:spPr>
          <a:xfrm>
            <a:off x="365845" y="1205384"/>
            <a:ext cx="4206155" cy="3184751"/>
          </a:xfrm>
          <a:prstGeom prst="rect">
            <a:avLst/>
          </a:prstGeom>
          <a:noFill/>
          <a:ln>
            <a:noFill/>
          </a:ln>
        </p:spPr>
        <p:txBody>
          <a:bodyPr spcFirstLastPara="1" vert="horz" wrap="square" lIns="91340" tIns="45658" rIns="91340" bIns="45658" anchor="t" anchorCtr="0">
            <a:normAutofit/>
          </a:bodyPr>
          <a:lstStyle/>
          <a:p>
            <a:pPr marL="210550" indent="-210550">
              <a:spcBef>
                <a:spcPts val="0"/>
              </a:spcBef>
              <a:buFont typeface="Tahoma"/>
              <a:buChar char="•"/>
            </a:pPr>
            <a:r>
              <a:rPr lang="en-US" sz="1599" dirty="0">
                <a:solidFill>
                  <a:schemeClr val="bg2"/>
                </a:solidFill>
              </a:rPr>
              <a:t>A collection of Resources relevant for a particular use case</a:t>
            </a:r>
            <a:endParaRPr sz="1399" dirty="0">
              <a:solidFill>
                <a:schemeClr val="bg2"/>
              </a:solidFill>
            </a:endParaRPr>
          </a:p>
          <a:p>
            <a:pPr marL="210550" indent="-210550">
              <a:buFont typeface="Tahoma"/>
              <a:buChar char="•"/>
            </a:pPr>
            <a:r>
              <a:rPr lang="en-US" sz="1599" dirty="0">
                <a:solidFill>
                  <a:schemeClr val="bg2"/>
                </a:solidFill>
              </a:rPr>
              <a:t>Each resource has a defined semantic, type and allowed operations</a:t>
            </a:r>
            <a:endParaRPr sz="1399" dirty="0">
              <a:solidFill>
                <a:schemeClr val="bg2"/>
              </a:solidFill>
            </a:endParaRPr>
          </a:p>
          <a:p>
            <a:pPr marL="210550" indent="-210550">
              <a:buFont typeface="Tahoma"/>
              <a:buChar char="•"/>
            </a:pPr>
            <a:r>
              <a:rPr lang="en-US" sz="1599" dirty="0">
                <a:solidFill>
                  <a:schemeClr val="bg2"/>
                </a:solidFill>
              </a:rPr>
              <a:t>Well-known 16-bit IDs</a:t>
            </a:r>
            <a:endParaRPr sz="1399" dirty="0">
              <a:solidFill>
                <a:schemeClr val="bg2"/>
              </a:solidFill>
            </a:endParaRPr>
          </a:p>
          <a:p>
            <a:pPr marL="210550" indent="-210550">
              <a:buFont typeface="Tahoma"/>
              <a:buChar char="•"/>
            </a:pPr>
            <a:r>
              <a:rPr lang="en-US" sz="1599" dirty="0">
                <a:solidFill>
                  <a:schemeClr val="bg2"/>
                </a:solidFill>
              </a:rPr>
              <a:t>Resources and Objects can have multiple Instances</a:t>
            </a:r>
          </a:p>
          <a:p>
            <a:pPr marL="210550" indent="-210550">
              <a:buFont typeface="Tahoma"/>
              <a:buChar char="•"/>
            </a:pPr>
            <a:r>
              <a:rPr lang="en-US" sz="1599" dirty="0">
                <a:solidFill>
                  <a:schemeClr val="bg2"/>
                </a:solidFill>
              </a:rPr>
              <a:t>Resources can be optional</a:t>
            </a:r>
            <a:endParaRPr sz="1399" dirty="0">
              <a:solidFill>
                <a:schemeClr val="bg2"/>
              </a:solidFill>
            </a:endParaRPr>
          </a:p>
          <a:p>
            <a:pPr marL="210550" indent="-210550">
              <a:buFont typeface="Tahoma"/>
              <a:buChar char="•"/>
            </a:pPr>
            <a:r>
              <a:rPr lang="en-US" sz="1599" dirty="0">
                <a:solidFill>
                  <a:schemeClr val="bg2"/>
                </a:solidFill>
              </a:rPr>
              <a:t>Objects/Resources are accessed with simple URIs:</a:t>
            </a:r>
            <a:endParaRPr sz="1399" dirty="0">
              <a:solidFill>
                <a:schemeClr val="bg2"/>
              </a:solidFill>
            </a:endParaRPr>
          </a:p>
          <a:p>
            <a:pPr marL="256944" lvl="1" indent="0">
              <a:spcBef>
                <a:spcPts val="350"/>
              </a:spcBef>
              <a:buSzPts val="1050"/>
            </a:pPr>
            <a:r>
              <a:rPr lang="en-US" sz="1199" dirty="0">
                <a:solidFill>
                  <a:schemeClr val="bg2"/>
                </a:solidFill>
              </a:rPr>
              <a:t>/{Object ID}/{Object Instance}/{Resource ID}</a:t>
            </a:r>
          </a:p>
        </p:txBody>
      </p:sp>
      <p:sp>
        <p:nvSpPr>
          <p:cNvPr id="318" name="Google Shape;318;p14"/>
          <p:cNvSpPr txBox="1"/>
          <p:nvPr/>
        </p:nvSpPr>
        <p:spPr>
          <a:xfrm>
            <a:off x="5912472" y="1063343"/>
            <a:ext cx="2865683" cy="2151298"/>
          </a:xfrm>
          <a:prstGeom prst="rect">
            <a:avLst/>
          </a:prstGeom>
          <a:noFill/>
          <a:ln w="25400" cap="flat" cmpd="sng">
            <a:solidFill>
              <a:schemeClr val="accent3"/>
            </a:solidFill>
            <a:prstDash val="solid"/>
            <a:round/>
            <a:headEnd type="none" w="sm" len="sm"/>
            <a:tailEnd type="none" w="sm" len="sm"/>
          </a:ln>
        </p:spPr>
        <p:txBody>
          <a:bodyPr spcFirstLastPara="1" wrap="square" lIns="91340" tIns="45658" rIns="91340" bIns="45658" anchor="t" anchorCtr="0">
            <a:spAutoFit/>
          </a:bodyPr>
          <a:lstStyle/>
          <a:p>
            <a:pPr>
              <a:buClr>
                <a:srgbClr val="4D4D4D"/>
              </a:buClr>
              <a:buSzPts val="788"/>
            </a:pPr>
            <a:r>
              <a:rPr lang="en-US" sz="787" dirty="0">
                <a:solidFill>
                  <a:srgbClr val="4D4D4D"/>
                </a:solidFill>
                <a:latin typeface="Consolas"/>
                <a:ea typeface="Consolas"/>
                <a:cs typeface="Consolas"/>
                <a:sym typeface="Consolas"/>
              </a:rPr>
              <a:t>/</a:t>
            </a:r>
            <a:endParaRPr sz="1399" dirty="0"/>
          </a:p>
          <a:p>
            <a:pPr>
              <a:buClr>
                <a:srgbClr val="B6B6B6"/>
              </a:buClr>
              <a:buSzPts val="788"/>
            </a:pPr>
            <a:r>
              <a:rPr lang="en-US" sz="787" dirty="0">
                <a:solidFill>
                  <a:srgbClr val="B6B6B6"/>
                </a:solidFill>
                <a:latin typeface="Consolas"/>
                <a:ea typeface="Consolas"/>
                <a:cs typeface="Consolas"/>
                <a:sym typeface="Consolas"/>
              </a:rPr>
              <a:t>+-</a:t>
            </a:r>
            <a:r>
              <a:rPr lang="en-US" sz="787" dirty="0">
                <a:solidFill>
                  <a:srgbClr val="4D4D4D"/>
                </a:solidFill>
                <a:latin typeface="Consolas"/>
                <a:ea typeface="Consolas"/>
                <a:cs typeface="Consolas"/>
                <a:sym typeface="Consolas"/>
              </a:rPr>
              <a:t> 3         (Device Object)</a:t>
            </a:r>
            <a:endParaRPr sz="1399" dirty="0"/>
          </a:p>
          <a:p>
            <a:pPr>
              <a:buClr>
                <a:srgbClr val="B6B6B6"/>
              </a:buClr>
              <a:buSzPts val="788"/>
            </a:pPr>
            <a:r>
              <a:rPr lang="en-US" sz="787" dirty="0">
                <a:solidFill>
                  <a:srgbClr val="B6B6B6"/>
                </a:solidFill>
                <a:latin typeface="Consolas"/>
                <a:ea typeface="Consolas"/>
                <a:cs typeface="Consolas"/>
                <a:sym typeface="Consolas"/>
              </a:rPr>
              <a:t>|  +-</a:t>
            </a:r>
            <a:r>
              <a:rPr lang="en-US" sz="787" dirty="0">
                <a:solidFill>
                  <a:srgbClr val="4D4D4D"/>
                </a:solidFill>
                <a:latin typeface="Consolas"/>
                <a:ea typeface="Consolas"/>
                <a:cs typeface="Consolas"/>
                <a:sym typeface="Consolas"/>
              </a:rPr>
              <a:t> 0</a:t>
            </a:r>
            <a:endParaRPr sz="1399" dirty="0"/>
          </a:p>
          <a:p>
            <a:pPr>
              <a:buClr>
                <a:srgbClr val="B6B6B6"/>
              </a:buClr>
              <a:buSzPts val="788"/>
            </a:pPr>
            <a:r>
              <a:rPr lang="en-US" sz="787" dirty="0">
                <a:solidFill>
                  <a:srgbClr val="B6B6B6"/>
                </a:solidFill>
                <a:latin typeface="Consolas"/>
                <a:ea typeface="Consolas"/>
                <a:cs typeface="Consolas"/>
                <a:sym typeface="Consolas"/>
              </a:rPr>
              <a:t>|     +- </a:t>
            </a:r>
            <a:r>
              <a:rPr lang="en-US" sz="787" dirty="0">
                <a:solidFill>
                  <a:srgbClr val="4D4D4D"/>
                </a:solidFill>
                <a:latin typeface="Consolas"/>
                <a:ea typeface="Consolas"/>
                <a:cs typeface="Consolas"/>
                <a:sym typeface="Consolas"/>
              </a:rPr>
              <a:t>2   (serial number, R)</a:t>
            </a:r>
            <a:endParaRPr sz="1399" dirty="0"/>
          </a:p>
          <a:p>
            <a:pPr>
              <a:buClr>
                <a:srgbClr val="B6B6B6"/>
              </a:buClr>
              <a:buSzPts val="788"/>
            </a:pPr>
            <a:r>
              <a:rPr lang="en-US" sz="787" dirty="0">
                <a:solidFill>
                  <a:srgbClr val="B6B6B6"/>
                </a:solidFill>
                <a:latin typeface="Consolas"/>
                <a:ea typeface="Consolas"/>
                <a:cs typeface="Consolas"/>
                <a:sym typeface="Consolas"/>
              </a:rPr>
              <a:t>|     +- </a:t>
            </a:r>
            <a:r>
              <a:rPr lang="en-US" sz="787" dirty="0">
                <a:solidFill>
                  <a:srgbClr val="4D4D4D"/>
                </a:solidFill>
                <a:latin typeface="Consolas"/>
                <a:ea typeface="Consolas"/>
                <a:cs typeface="Consolas"/>
                <a:sym typeface="Consolas"/>
              </a:rPr>
              <a:t>4   (reboot, E)</a:t>
            </a:r>
            <a:endParaRPr sz="1399" dirty="0"/>
          </a:p>
          <a:p>
            <a:pPr>
              <a:buClr>
                <a:srgbClr val="B6B6B6"/>
              </a:buClr>
              <a:buSzPts val="788"/>
            </a:pPr>
            <a:r>
              <a:rPr lang="en-US" sz="787" dirty="0">
                <a:solidFill>
                  <a:srgbClr val="B6B6B6"/>
                </a:solidFill>
                <a:latin typeface="Consolas"/>
                <a:ea typeface="Consolas"/>
                <a:cs typeface="Consolas"/>
                <a:sym typeface="Consolas"/>
              </a:rPr>
              <a:t>|     +- </a:t>
            </a:r>
            <a:r>
              <a:rPr lang="en-US" sz="787" dirty="0">
                <a:solidFill>
                  <a:srgbClr val="4D4D4D"/>
                </a:solidFill>
                <a:latin typeface="Consolas"/>
                <a:ea typeface="Consolas"/>
                <a:cs typeface="Consolas"/>
                <a:sym typeface="Consolas"/>
              </a:rPr>
              <a:t>9   (battery level, R)</a:t>
            </a:r>
            <a:endParaRPr sz="1399" dirty="0"/>
          </a:p>
          <a:p>
            <a:pPr>
              <a:buClr>
                <a:srgbClr val="B6B6B6"/>
              </a:buClr>
              <a:buSzPts val="788"/>
            </a:pPr>
            <a:r>
              <a:rPr lang="en-US" sz="787" dirty="0">
                <a:solidFill>
                  <a:srgbClr val="B6B6B6"/>
                </a:solidFill>
                <a:latin typeface="Consolas"/>
                <a:ea typeface="Consolas"/>
                <a:cs typeface="Consolas"/>
                <a:sym typeface="Consolas"/>
              </a:rPr>
              <a:t>|     +- </a:t>
            </a:r>
            <a:r>
              <a:rPr lang="en-US" sz="787" dirty="0">
                <a:solidFill>
                  <a:srgbClr val="4D4D4D"/>
                </a:solidFill>
                <a:latin typeface="Consolas"/>
                <a:ea typeface="Consolas"/>
                <a:cs typeface="Consolas"/>
                <a:sym typeface="Consolas"/>
              </a:rPr>
              <a:t>14  (current time, RW)</a:t>
            </a:r>
            <a:endParaRPr sz="1399" dirty="0"/>
          </a:p>
          <a:p>
            <a:pPr>
              <a:buClr>
                <a:srgbClr val="B6B6B6"/>
              </a:buClr>
              <a:buSzPts val="788"/>
            </a:pPr>
            <a:r>
              <a:rPr lang="en-US" sz="787" dirty="0">
                <a:solidFill>
                  <a:srgbClr val="B6B6B6"/>
                </a:solidFill>
                <a:latin typeface="Consolas"/>
                <a:ea typeface="Consolas"/>
                <a:cs typeface="Consolas"/>
                <a:sym typeface="Consolas"/>
              </a:rPr>
              <a:t>|</a:t>
            </a:r>
            <a:endParaRPr sz="1399" dirty="0"/>
          </a:p>
          <a:p>
            <a:pPr>
              <a:buClr>
                <a:srgbClr val="B6B6B6"/>
              </a:buClr>
              <a:buSzPts val="788"/>
            </a:pPr>
            <a:r>
              <a:rPr lang="en-US" sz="787" dirty="0">
                <a:solidFill>
                  <a:srgbClr val="B6B6B6"/>
                </a:solidFill>
                <a:latin typeface="Consolas"/>
                <a:ea typeface="Consolas"/>
                <a:cs typeface="Consolas"/>
                <a:sym typeface="Consolas"/>
              </a:rPr>
              <a:t>+-</a:t>
            </a:r>
            <a:r>
              <a:rPr lang="en-US" sz="787" dirty="0">
                <a:solidFill>
                  <a:srgbClr val="4D4D4D"/>
                </a:solidFill>
                <a:latin typeface="Consolas"/>
                <a:ea typeface="Consolas"/>
                <a:cs typeface="Consolas"/>
                <a:sym typeface="Consolas"/>
              </a:rPr>
              <a:t> 4        (Connectivity Monitoring Object)</a:t>
            </a:r>
            <a:endParaRPr sz="1399" dirty="0"/>
          </a:p>
          <a:p>
            <a:pPr>
              <a:buClr>
                <a:srgbClr val="B6B6B6"/>
              </a:buClr>
              <a:buSzPts val="788"/>
            </a:pPr>
            <a:r>
              <a:rPr lang="en-US" sz="787" dirty="0">
                <a:solidFill>
                  <a:srgbClr val="B6B6B6"/>
                </a:solidFill>
                <a:latin typeface="Consolas"/>
                <a:ea typeface="Consolas"/>
                <a:cs typeface="Consolas"/>
                <a:sym typeface="Consolas"/>
              </a:rPr>
              <a:t>|  +- </a:t>
            </a:r>
            <a:r>
              <a:rPr lang="en-US" sz="787" dirty="0">
                <a:solidFill>
                  <a:srgbClr val="4D4D4D"/>
                </a:solidFill>
                <a:latin typeface="Consolas"/>
                <a:ea typeface="Consolas"/>
                <a:cs typeface="Consolas"/>
                <a:sym typeface="Consolas"/>
              </a:rPr>
              <a:t>0</a:t>
            </a:r>
            <a:endParaRPr sz="1399" dirty="0"/>
          </a:p>
          <a:p>
            <a:pPr>
              <a:buClr>
                <a:srgbClr val="B6B6B6"/>
              </a:buClr>
              <a:buSzPts val="788"/>
            </a:pPr>
            <a:r>
              <a:rPr lang="en-US" sz="787" dirty="0">
                <a:solidFill>
                  <a:srgbClr val="B6B6B6"/>
                </a:solidFill>
                <a:latin typeface="Consolas"/>
                <a:ea typeface="Consolas"/>
                <a:cs typeface="Consolas"/>
                <a:sym typeface="Consolas"/>
              </a:rPr>
              <a:t>|     +- </a:t>
            </a:r>
            <a:r>
              <a:rPr lang="en-US" sz="787" dirty="0">
                <a:solidFill>
                  <a:srgbClr val="4D4D4D"/>
                </a:solidFill>
                <a:latin typeface="Consolas"/>
                <a:ea typeface="Consolas"/>
                <a:cs typeface="Consolas"/>
                <a:sym typeface="Consolas"/>
              </a:rPr>
              <a:t>1     (available networks, R)</a:t>
            </a:r>
            <a:endParaRPr sz="1399" dirty="0"/>
          </a:p>
          <a:p>
            <a:pPr>
              <a:buClr>
                <a:srgbClr val="B6B6B6"/>
              </a:buClr>
              <a:buSzPts val="788"/>
            </a:pPr>
            <a:r>
              <a:rPr lang="en-US" sz="787" dirty="0">
                <a:solidFill>
                  <a:srgbClr val="B6B6B6"/>
                </a:solidFill>
                <a:latin typeface="Consolas"/>
                <a:ea typeface="Consolas"/>
                <a:cs typeface="Consolas"/>
                <a:sym typeface="Consolas"/>
              </a:rPr>
              <a:t>|     |  +- </a:t>
            </a:r>
            <a:r>
              <a:rPr lang="en-US" sz="787" dirty="0">
                <a:solidFill>
                  <a:srgbClr val="4D4D4D"/>
                </a:solidFill>
                <a:latin typeface="Consolas"/>
                <a:ea typeface="Consolas"/>
                <a:cs typeface="Consolas"/>
                <a:sym typeface="Consolas"/>
              </a:rPr>
              <a:t>0  (1st available network)</a:t>
            </a:r>
            <a:endParaRPr sz="1399" dirty="0"/>
          </a:p>
          <a:p>
            <a:pPr>
              <a:buClr>
                <a:srgbClr val="B6B6B6"/>
              </a:buClr>
              <a:buSzPts val="788"/>
            </a:pPr>
            <a:r>
              <a:rPr lang="en-US" sz="787" dirty="0">
                <a:solidFill>
                  <a:srgbClr val="B6B6B6"/>
                </a:solidFill>
                <a:latin typeface="Consolas"/>
                <a:ea typeface="Consolas"/>
                <a:cs typeface="Consolas"/>
                <a:sym typeface="Consolas"/>
              </a:rPr>
              <a:t>|     |  +- </a:t>
            </a:r>
            <a:r>
              <a:rPr lang="en-US" sz="787" dirty="0">
                <a:solidFill>
                  <a:srgbClr val="4D4D4D"/>
                </a:solidFill>
                <a:latin typeface="Consolas"/>
                <a:ea typeface="Consolas"/>
                <a:cs typeface="Consolas"/>
                <a:sym typeface="Consolas"/>
              </a:rPr>
              <a:t>1  (2nd available network)</a:t>
            </a:r>
            <a:endParaRPr sz="1399" dirty="0"/>
          </a:p>
          <a:p>
            <a:pPr>
              <a:buClr>
                <a:srgbClr val="B6B6B6"/>
              </a:buClr>
              <a:buSzPts val="788"/>
            </a:pPr>
            <a:r>
              <a:rPr lang="en-US" sz="787" dirty="0">
                <a:solidFill>
                  <a:srgbClr val="B6B6B6"/>
                </a:solidFill>
                <a:latin typeface="Consolas"/>
                <a:ea typeface="Consolas"/>
                <a:cs typeface="Consolas"/>
                <a:sym typeface="Consolas"/>
              </a:rPr>
              <a:t>|     +- </a:t>
            </a:r>
            <a:r>
              <a:rPr lang="en-US" sz="787" dirty="0">
                <a:solidFill>
                  <a:srgbClr val="4D4D4D"/>
                </a:solidFill>
                <a:latin typeface="Consolas"/>
                <a:ea typeface="Consolas"/>
                <a:cs typeface="Consolas"/>
                <a:sym typeface="Consolas"/>
              </a:rPr>
              <a:t>2     (signal strength, R)</a:t>
            </a:r>
            <a:endParaRPr sz="1399" dirty="0"/>
          </a:p>
          <a:p>
            <a:pPr>
              <a:buClr>
                <a:srgbClr val="B6B6B6"/>
              </a:buClr>
              <a:buSzPts val="788"/>
            </a:pPr>
            <a:r>
              <a:rPr lang="en-US" sz="787" dirty="0">
                <a:solidFill>
                  <a:srgbClr val="B6B6B6"/>
                </a:solidFill>
                <a:latin typeface="Consolas"/>
                <a:ea typeface="Consolas"/>
                <a:cs typeface="Consolas"/>
                <a:sym typeface="Consolas"/>
              </a:rPr>
              <a:t>|     +- </a:t>
            </a:r>
            <a:r>
              <a:rPr lang="en-US" sz="787" dirty="0">
                <a:solidFill>
                  <a:srgbClr val="4D4D4D"/>
                </a:solidFill>
                <a:latin typeface="Consolas"/>
                <a:ea typeface="Consolas"/>
                <a:cs typeface="Consolas"/>
                <a:sym typeface="Consolas"/>
              </a:rPr>
              <a:t>8     (cell ID, R)</a:t>
            </a:r>
            <a:endParaRPr sz="1399" dirty="0"/>
          </a:p>
          <a:p>
            <a:pPr>
              <a:buClr>
                <a:srgbClr val="B6B6B6"/>
              </a:buClr>
              <a:buSzPts val="788"/>
            </a:pPr>
            <a:r>
              <a:rPr lang="en-US" sz="787" dirty="0">
                <a:solidFill>
                  <a:srgbClr val="B6B6B6"/>
                </a:solidFill>
                <a:latin typeface="Consolas"/>
                <a:ea typeface="Consolas"/>
                <a:cs typeface="Consolas"/>
                <a:sym typeface="Consolas"/>
              </a:rPr>
              <a:t>|</a:t>
            </a:r>
            <a:endParaRPr lang="en-US" sz="1399" dirty="0"/>
          </a:p>
          <a:p>
            <a:pPr>
              <a:buClr>
                <a:srgbClr val="B6B6B6"/>
              </a:buClr>
              <a:buSzPts val="788"/>
            </a:pPr>
            <a:r>
              <a:rPr lang="en-US" sz="787" dirty="0">
                <a:solidFill>
                  <a:srgbClr val="B6B6B6"/>
                </a:solidFill>
                <a:latin typeface="Consolas"/>
                <a:ea typeface="Consolas"/>
                <a:cs typeface="Consolas"/>
                <a:sym typeface="Consolas"/>
              </a:rPr>
              <a:t>…</a:t>
            </a:r>
            <a:endParaRPr lang="en-US" sz="800" dirty="0">
              <a:solidFill>
                <a:srgbClr val="4D4D4D"/>
              </a:solidFill>
              <a:latin typeface="Consolas"/>
              <a:ea typeface="Consolas"/>
              <a:cs typeface="Consolas"/>
              <a:sym typeface="Consolas"/>
            </a:endParaRPr>
          </a:p>
        </p:txBody>
      </p:sp>
      <p:sp>
        <p:nvSpPr>
          <p:cNvPr id="3" name="Title 2">
            <a:extLst>
              <a:ext uri="{FF2B5EF4-FFF2-40B4-BE49-F238E27FC236}">
                <a16:creationId xmlns:a16="http://schemas.microsoft.com/office/drawing/2014/main" id="{D093B508-71A4-8710-4179-3BC979E8D9D0}"/>
              </a:ext>
            </a:extLst>
          </p:cNvPr>
          <p:cNvSpPr>
            <a:spLocks noGrp="1"/>
          </p:cNvSpPr>
          <p:nvPr>
            <p:ph type="title"/>
          </p:nvPr>
        </p:nvSpPr>
        <p:spPr>
          <a:xfrm>
            <a:off x="361950" y="345484"/>
            <a:ext cx="8229600" cy="424475"/>
          </a:xfrm>
        </p:spPr>
        <p:txBody>
          <a:bodyPr/>
          <a:lstStyle/>
          <a:p>
            <a:r>
              <a:rPr lang="en-US" dirty="0"/>
              <a:t>LwM2M Object Resources</a:t>
            </a:r>
          </a:p>
        </p:txBody>
      </p:sp>
      <p:pic>
        <p:nvPicPr>
          <p:cNvPr id="2" name="Image 27">
            <a:extLst>
              <a:ext uri="{FF2B5EF4-FFF2-40B4-BE49-F238E27FC236}">
                <a16:creationId xmlns:a16="http://schemas.microsoft.com/office/drawing/2014/main" id="{C06A6021-68BA-819C-C652-24183167E9E5}"/>
              </a:ext>
            </a:extLst>
          </p:cNvPr>
          <p:cNvPicPr>
            <a:picLocks noChangeAspect="1"/>
          </p:cNvPicPr>
          <p:nvPr/>
        </p:nvPicPr>
        <p:blipFill>
          <a:blip r:embed="rId3">
            <a:duotone>
              <a:srgbClr val="A6A5A5">
                <a:shade val="45000"/>
                <a:satMod val="135000"/>
              </a:srgbClr>
              <a:prstClr val="white"/>
            </a:duotone>
          </a:blip>
          <a:stretch>
            <a:fillRect/>
          </a:stretch>
        </p:blipFill>
        <p:spPr>
          <a:xfrm>
            <a:off x="4476750" y="1794702"/>
            <a:ext cx="1408914" cy="1788624"/>
          </a:xfrm>
          <a:prstGeom prst="rect">
            <a:avLst/>
          </a:prstGeom>
        </p:spPr>
      </p:pic>
      <p:pic>
        <p:nvPicPr>
          <p:cNvPr id="4" name="Picture 3" descr="Logo&#10;&#10;Description automatically generated">
            <a:extLst>
              <a:ext uri="{FF2B5EF4-FFF2-40B4-BE49-F238E27FC236}">
                <a16:creationId xmlns:a16="http://schemas.microsoft.com/office/drawing/2014/main" id="{06CFCA14-829B-0EA3-CB61-D81C26EFF2B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55970" y="4497687"/>
            <a:ext cx="1410967" cy="520803"/>
          </a:xfrm>
          <a:prstGeom prst="rect">
            <a:avLst/>
          </a:prstGeom>
        </p:spPr>
      </p:pic>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11BEAB04-7C73-61E9-F8AC-0E497607BA78}"/>
              </a:ext>
            </a:extLst>
          </p:cNvPr>
          <p:cNvSpPr/>
          <p:nvPr/>
        </p:nvSpPr>
        <p:spPr>
          <a:xfrm>
            <a:off x="862039" y="1052215"/>
            <a:ext cx="1479602" cy="261482"/>
          </a:xfrm>
          <a:prstGeom prst="rect">
            <a:avLst/>
          </a:prstGeom>
          <a:ln>
            <a:noFill/>
          </a:ln>
        </p:spPr>
        <p:txBody>
          <a:bodyPr wrap="square">
            <a:spAutoFit/>
          </a:bodyPr>
          <a:lstStyle/>
          <a:p>
            <a:pPr>
              <a:defRPr/>
            </a:pPr>
            <a:r>
              <a:rPr lang="en-US" sz="1099" dirty="0">
                <a:solidFill>
                  <a:schemeClr val="bg2"/>
                </a:solidFill>
                <a:latin typeface="Tahoma" panose="020B0604030504040204" pitchFamily="34" charset="0"/>
                <a:ea typeface="Tahoma" panose="020B0604030504040204" pitchFamily="34" charset="0"/>
                <a:cs typeface="Tahoma" panose="020B0604030504040204" pitchFamily="34" charset="0"/>
              </a:rPr>
              <a:t>LwM2M Server</a:t>
            </a:r>
          </a:p>
        </p:txBody>
      </p:sp>
      <p:sp>
        <p:nvSpPr>
          <p:cNvPr id="39" name="ZoneTexte 38">
            <a:extLst>
              <a:ext uri="{FF2B5EF4-FFF2-40B4-BE49-F238E27FC236}">
                <a16:creationId xmlns:a16="http://schemas.microsoft.com/office/drawing/2014/main" id="{C1AB6F65-35E4-B21F-A9F8-E79933D9845D}"/>
              </a:ext>
            </a:extLst>
          </p:cNvPr>
          <p:cNvSpPr txBox="1"/>
          <p:nvPr/>
        </p:nvSpPr>
        <p:spPr>
          <a:xfrm>
            <a:off x="4313190" y="1843515"/>
            <a:ext cx="856388" cy="334707"/>
          </a:xfrm>
          <a:prstGeom prst="rect">
            <a:avLst/>
          </a:prstGeom>
          <a:noFill/>
          <a:ln>
            <a:noFill/>
          </a:ln>
        </p:spPr>
        <p:txBody>
          <a:bodyPr wrap="square" rtlCol="0" anchor="ctr">
            <a:spAutoFit/>
          </a:bodyPr>
          <a:lstStyle/>
          <a:p>
            <a:pPr algn="r"/>
            <a:r>
              <a:rPr lang="en-US" sz="525" dirty="0">
                <a:solidFill>
                  <a:schemeClr val="tx1"/>
                </a:solidFill>
                <a:latin typeface="Open Sans" panose="020B0606030504020204" pitchFamily="34" charset="0"/>
                <a:ea typeface="Open Sans" panose="020B0606030504020204" pitchFamily="34" charset="0"/>
                <a:cs typeface="Open Sans" panose="020B0606030504020204" pitchFamily="34" charset="0"/>
              </a:rPr>
              <a:t>Schedule OBSERVE to receive data when values change </a:t>
            </a:r>
          </a:p>
        </p:txBody>
      </p:sp>
      <p:sp>
        <p:nvSpPr>
          <p:cNvPr id="40" name="ZoneTexte 39">
            <a:extLst>
              <a:ext uri="{FF2B5EF4-FFF2-40B4-BE49-F238E27FC236}">
                <a16:creationId xmlns:a16="http://schemas.microsoft.com/office/drawing/2014/main" id="{99B5147A-796F-EABC-3F58-30C4EC1D3C22}"/>
              </a:ext>
            </a:extLst>
          </p:cNvPr>
          <p:cNvSpPr txBox="1"/>
          <p:nvPr/>
        </p:nvSpPr>
        <p:spPr>
          <a:xfrm>
            <a:off x="5294379" y="1685177"/>
            <a:ext cx="982663" cy="519373"/>
          </a:xfrm>
          <a:prstGeom prst="rect">
            <a:avLst/>
          </a:prstGeom>
          <a:noFill/>
          <a:ln>
            <a:noFill/>
          </a:ln>
        </p:spPr>
        <p:txBody>
          <a:bodyPr wrap="square" rtlCol="0" anchor="ctr">
            <a:spAutoFit/>
          </a:bodyPr>
          <a:lstStyle/>
          <a:p>
            <a:r>
              <a:rPr lang="en-US" sz="1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OBSERVE</a:t>
            </a:r>
            <a:r>
              <a:rPr lang="en-US" sz="525" dirty="0">
                <a:solidFill>
                  <a:schemeClr val="tx1"/>
                </a:solidFill>
                <a:latin typeface="Open Sans" panose="020B0606030504020204" pitchFamily="34" charset="0"/>
                <a:ea typeface="Open Sans" panose="020B0606030504020204" pitchFamily="34" charset="0"/>
                <a:cs typeface="Open Sans" panose="020B0606030504020204" pitchFamily="34" charset="0"/>
              </a:rPr>
              <a:t> data based on attribute, such as step translating in a </a:t>
            </a:r>
            <a:r>
              <a:rPr lang="en-US" sz="525" dirty="0" err="1">
                <a:solidFill>
                  <a:schemeClr val="tx1"/>
                </a:solidFill>
                <a:latin typeface="Open Sans" panose="020B0606030504020204" pitchFamily="34" charset="0"/>
                <a:ea typeface="Open Sans" panose="020B0606030504020204" pitchFamily="34" charset="0"/>
                <a:cs typeface="Open Sans" panose="020B0606030504020204" pitchFamily="34" charset="0"/>
              </a:rPr>
              <a:t>deadband</a:t>
            </a:r>
            <a:r>
              <a:rPr lang="en-US" sz="525"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p>
        </p:txBody>
      </p:sp>
      <p:pic>
        <p:nvPicPr>
          <p:cNvPr id="41" name="Graphique 40" descr="Document contour">
            <a:extLst>
              <a:ext uri="{FF2B5EF4-FFF2-40B4-BE49-F238E27FC236}">
                <a16:creationId xmlns:a16="http://schemas.microsoft.com/office/drawing/2014/main" id="{99D98F61-B7DD-E713-2435-6AD50FF3011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311312" y="1437216"/>
            <a:ext cx="319931" cy="319931"/>
          </a:xfrm>
          <a:prstGeom prst="rect">
            <a:avLst/>
          </a:prstGeom>
        </p:spPr>
      </p:pic>
      <p:pic>
        <p:nvPicPr>
          <p:cNvPr id="42" name="Graphique 41" descr="Chronomètre contour">
            <a:extLst>
              <a:ext uri="{FF2B5EF4-FFF2-40B4-BE49-F238E27FC236}">
                <a16:creationId xmlns:a16="http://schemas.microsoft.com/office/drawing/2014/main" id="{D2670473-4E5B-253B-A425-651FB9AB6536}"/>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4835932" y="1437216"/>
            <a:ext cx="319931" cy="319931"/>
          </a:xfrm>
          <a:prstGeom prst="rect">
            <a:avLst/>
          </a:prstGeom>
        </p:spPr>
      </p:pic>
      <p:sp>
        <p:nvSpPr>
          <p:cNvPr id="43" name="Rectangle 42">
            <a:extLst>
              <a:ext uri="{FF2B5EF4-FFF2-40B4-BE49-F238E27FC236}">
                <a16:creationId xmlns:a16="http://schemas.microsoft.com/office/drawing/2014/main" id="{57452EB8-264F-9C87-69B1-06EB1A7064F2}"/>
              </a:ext>
            </a:extLst>
          </p:cNvPr>
          <p:cNvSpPr/>
          <p:nvPr/>
        </p:nvSpPr>
        <p:spPr>
          <a:xfrm>
            <a:off x="2419153" y="2201863"/>
            <a:ext cx="5856248" cy="1125462"/>
          </a:xfrm>
          <a:prstGeom prst="rect">
            <a:avLst/>
          </a:prstGeom>
          <a:solidFill>
            <a:sysClr val="window" lastClr="FFFFFF"/>
          </a:solidFill>
          <a:ln w="19050" cap="flat" cmpd="sng" algn="ctr">
            <a:solidFill>
              <a:schemeClr val="tx1"/>
            </a:solidFill>
            <a:prstDash val="solid"/>
            <a:miter lim="800000"/>
          </a:ln>
          <a:effectLst/>
        </p:spPr>
        <p:txBody>
          <a:bodyPr rtlCol="0" anchor="t"/>
          <a:lstStyle/>
          <a:p>
            <a:pPr defTabSz="685800">
              <a:buClrTx/>
              <a:defRPr/>
            </a:pPr>
            <a:endParaRPr lang="en-US" sz="525"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4" name="Rectangle 43">
            <a:extLst>
              <a:ext uri="{FF2B5EF4-FFF2-40B4-BE49-F238E27FC236}">
                <a16:creationId xmlns:a16="http://schemas.microsoft.com/office/drawing/2014/main" id="{91CD5FF1-9781-C71A-B6AE-0947316B02F6}"/>
              </a:ext>
            </a:extLst>
          </p:cNvPr>
          <p:cNvSpPr/>
          <p:nvPr/>
        </p:nvSpPr>
        <p:spPr>
          <a:xfrm>
            <a:off x="2855263" y="2437924"/>
            <a:ext cx="1064662" cy="815534"/>
          </a:xfrm>
          <a:prstGeom prst="rect">
            <a:avLst/>
          </a:prstGeom>
          <a:solidFill>
            <a:sysClr val="window" lastClr="FFFFFF"/>
          </a:solidFill>
          <a:ln w="19050" cap="flat" cmpd="sng" algn="ctr">
            <a:solidFill>
              <a:schemeClr val="tx1"/>
            </a:solidFill>
            <a:prstDash val="solid"/>
            <a:miter lim="800000"/>
          </a:ln>
          <a:effectLst/>
        </p:spPr>
        <p:txBody>
          <a:bodyPr rtlCol="0" anchor="t"/>
          <a:lstStyle/>
          <a:p>
            <a:pPr defTabSz="685800">
              <a:buClrTx/>
              <a:defRPr/>
            </a:pPr>
            <a:r>
              <a:rPr lang="en-US" sz="525" b="1">
                <a:solidFill>
                  <a:schemeClr val="tx1"/>
                </a:solidFill>
                <a:latin typeface="Open Sans" panose="020B0606030504020204" pitchFamily="34" charset="0"/>
                <a:ea typeface="Open Sans" panose="020B0606030504020204" pitchFamily="34" charset="0"/>
                <a:cs typeface="Open Sans" panose="020B0606030504020204" pitchFamily="34" charset="0"/>
              </a:rPr>
              <a:t>Manual mode</a:t>
            </a:r>
          </a:p>
        </p:txBody>
      </p:sp>
      <p:sp>
        <p:nvSpPr>
          <p:cNvPr id="46" name="Rectangle 45">
            <a:extLst>
              <a:ext uri="{FF2B5EF4-FFF2-40B4-BE49-F238E27FC236}">
                <a16:creationId xmlns:a16="http://schemas.microsoft.com/office/drawing/2014/main" id="{A446C091-B942-843D-9CBB-21A38ACF3B9B}"/>
              </a:ext>
            </a:extLst>
          </p:cNvPr>
          <p:cNvSpPr/>
          <p:nvPr/>
        </p:nvSpPr>
        <p:spPr>
          <a:xfrm>
            <a:off x="6533280" y="2437924"/>
            <a:ext cx="1064662" cy="815534"/>
          </a:xfrm>
          <a:prstGeom prst="rect">
            <a:avLst/>
          </a:prstGeom>
          <a:solidFill>
            <a:sysClr val="window" lastClr="FFFFFF"/>
          </a:solidFill>
          <a:ln w="19050" cap="flat" cmpd="sng" algn="ctr">
            <a:solidFill>
              <a:schemeClr val="tx1"/>
            </a:solidFill>
            <a:prstDash val="solid"/>
            <a:miter lim="800000"/>
          </a:ln>
          <a:effectLst/>
        </p:spPr>
        <p:txBody>
          <a:bodyPr rtlCol="0" anchor="t"/>
          <a:lstStyle/>
          <a:p>
            <a:pPr defTabSz="685800">
              <a:buClrTx/>
              <a:defRPr/>
            </a:pPr>
            <a:r>
              <a:rPr lang="en-US" sz="525" b="1">
                <a:solidFill>
                  <a:schemeClr val="tx1"/>
                </a:solidFill>
                <a:latin typeface="Open Sans" panose="020B0606030504020204" pitchFamily="34" charset="0"/>
                <a:ea typeface="Open Sans" panose="020B0606030504020204" pitchFamily="34" charset="0"/>
                <a:cs typeface="Open Sans" panose="020B0606030504020204" pitchFamily="34" charset="0"/>
              </a:rPr>
              <a:t>Unsolicited mode</a:t>
            </a:r>
          </a:p>
        </p:txBody>
      </p:sp>
      <p:sp>
        <p:nvSpPr>
          <p:cNvPr id="47" name="ZoneTexte 46">
            <a:extLst>
              <a:ext uri="{FF2B5EF4-FFF2-40B4-BE49-F238E27FC236}">
                <a16:creationId xmlns:a16="http://schemas.microsoft.com/office/drawing/2014/main" id="{3C7BCA10-047B-59AD-A0A0-02AED37D99B4}"/>
              </a:ext>
            </a:extLst>
          </p:cNvPr>
          <p:cNvSpPr txBox="1"/>
          <p:nvPr/>
        </p:nvSpPr>
        <p:spPr>
          <a:xfrm>
            <a:off x="6533280" y="2920820"/>
            <a:ext cx="1064662" cy="253916"/>
          </a:xfrm>
          <a:prstGeom prst="rect">
            <a:avLst/>
          </a:prstGeom>
          <a:noFill/>
          <a:ln>
            <a:noFill/>
          </a:ln>
        </p:spPr>
        <p:txBody>
          <a:bodyPr wrap="square" rtlCol="0" anchor="ctr">
            <a:spAutoFit/>
          </a:bodyPr>
          <a:lstStyle/>
          <a:p>
            <a:r>
              <a:rPr lang="en-US" sz="525">
                <a:solidFill>
                  <a:schemeClr val="tx1"/>
                </a:solidFill>
                <a:latin typeface="Open Sans" panose="020B0606030504020204" pitchFamily="34" charset="0"/>
                <a:ea typeface="Open Sans" panose="020B0606030504020204" pitchFamily="34" charset="0"/>
                <a:cs typeface="Open Sans" panose="020B0606030504020204" pitchFamily="34" charset="0"/>
              </a:rPr>
              <a:t>Send data based on device application configuration</a:t>
            </a:r>
          </a:p>
        </p:txBody>
      </p:sp>
      <p:sp>
        <p:nvSpPr>
          <p:cNvPr id="48" name="ZoneTexte 47">
            <a:extLst>
              <a:ext uri="{FF2B5EF4-FFF2-40B4-BE49-F238E27FC236}">
                <a16:creationId xmlns:a16="http://schemas.microsoft.com/office/drawing/2014/main" id="{B2A34B8B-17DB-BFF5-463C-10605BC7B3DD}"/>
              </a:ext>
            </a:extLst>
          </p:cNvPr>
          <p:cNvSpPr txBox="1"/>
          <p:nvPr/>
        </p:nvSpPr>
        <p:spPr>
          <a:xfrm>
            <a:off x="2845692" y="2920820"/>
            <a:ext cx="1064662" cy="253916"/>
          </a:xfrm>
          <a:prstGeom prst="rect">
            <a:avLst/>
          </a:prstGeom>
          <a:noFill/>
          <a:ln>
            <a:noFill/>
          </a:ln>
        </p:spPr>
        <p:txBody>
          <a:bodyPr wrap="square" rtlCol="0" anchor="ctr">
            <a:spAutoFit/>
          </a:bodyPr>
          <a:lstStyle/>
          <a:p>
            <a:r>
              <a:rPr lang="en-US" sz="525">
                <a:solidFill>
                  <a:schemeClr val="tx1"/>
                </a:solidFill>
                <a:latin typeface="Open Sans" panose="020B0606030504020204" pitchFamily="34" charset="0"/>
                <a:ea typeface="Open Sans" panose="020B0606030504020204" pitchFamily="34" charset="0"/>
                <a:cs typeface="Open Sans" panose="020B0606030504020204" pitchFamily="34" charset="0"/>
              </a:rPr>
              <a:t>Provides answer to server when triggered </a:t>
            </a:r>
          </a:p>
        </p:txBody>
      </p:sp>
      <p:cxnSp>
        <p:nvCxnSpPr>
          <p:cNvPr id="49" name="Connecteur : en arc 48">
            <a:extLst>
              <a:ext uri="{FF2B5EF4-FFF2-40B4-BE49-F238E27FC236}">
                <a16:creationId xmlns:a16="http://schemas.microsoft.com/office/drawing/2014/main" id="{639822F3-CC60-3413-8412-A30724A7DD69}"/>
              </a:ext>
            </a:extLst>
          </p:cNvPr>
          <p:cNvCxnSpPr>
            <a:cxnSpLocks/>
            <a:endCxn id="44" idx="0"/>
          </p:cNvCxnSpPr>
          <p:nvPr/>
        </p:nvCxnSpPr>
        <p:spPr>
          <a:xfrm rot="10800000" flipV="1">
            <a:off x="3387595" y="1182956"/>
            <a:ext cx="949346" cy="1254967"/>
          </a:xfrm>
          <a:prstGeom prst="curvedConnector2">
            <a:avLst/>
          </a:prstGeom>
          <a:noFill/>
          <a:ln w="19050" cap="flat" cmpd="sng" algn="ctr">
            <a:solidFill>
              <a:schemeClr val="tx1"/>
            </a:solidFill>
            <a:prstDash val="solid"/>
            <a:headEnd type="triangle" w="med" len="med"/>
            <a:tailEnd type="triangle" w="med" len="med"/>
          </a:ln>
          <a:effectLst/>
        </p:spPr>
      </p:cxnSp>
      <p:sp>
        <p:nvSpPr>
          <p:cNvPr id="50" name="ZoneTexte 49">
            <a:extLst>
              <a:ext uri="{FF2B5EF4-FFF2-40B4-BE49-F238E27FC236}">
                <a16:creationId xmlns:a16="http://schemas.microsoft.com/office/drawing/2014/main" id="{4595A33C-0DE3-B175-70C4-C08FB88C313C}"/>
              </a:ext>
            </a:extLst>
          </p:cNvPr>
          <p:cNvSpPr txBox="1"/>
          <p:nvPr/>
        </p:nvSpPr>
        <p:spPr>
          <a:xfrm>
            <a:off x="2862066" y="1548347"/>
            <a:ext cx="856388" cy="438582"/>
          </a:xfrm>
          <a:prstGeom prst="rect">
            <a:avLst/>
          </a:prstGeom>
          <a:noFill/>
          <a:ln>
            <a:noFill/>
          </a:ln>
        </p:spPr>
        <p:txBody>
          <a:bodyPr wrap="square" rtlCol="0" anchor="ctr">
            <a:spAutoFit/>
          </a:bodyPr>
          <a:lstStyle/>
          <a:p>
            <a:r>
              <a:rPr lang="en-US" sz="1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READ</a:t>
            </a:r>
            <a:r>
              <a:rPr lang="en-US" sz="525"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br>
              <a:rPr lang="en-US" sz="525"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en-US" sz="525" dirty="0">
                <a:solidFill>
                  <a:schemeClr val="tx1"/>
                </a:solidFill>
                <a:latin typeface="Open Sans" panose="020B0606030504020204" pitchFamily="34" charset="0"/>
                <a:ea typeface="Open Sans" panose="020B0606030504020204" pitchFamily="34" charset="0"/>
                <a:cs typeface="Open Sans" panose="020B0606030504020204" pitchFamily="34" charset="0"/>
              </a:rPr>
              <a:t>Data when server needs</a:t>
            </a:r>
          </a:p>
        </p:txBody>
      </p:sp>
      <p:pic>
        <p:nvPicPr>
          <p:cNvPr id="51" name="Graphique 50" descr="Livre ouvert contour">
            <a:extLst>
              <a:ext uri="{FF2B5EF4-FFF2-40B4-BE49-F238E27FC236}">
                <a16:creationId xmlns:a16="http://schemas.microsoft.com/office/drawing/2014/main" id="{1225E068-B632-6724-6312-4857B821C887}"/>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005285" y="1321394"/>
            <a:ext cx="319931" cy="319931"/>
          </a:xfrm>
          <a:prstGeom prst="rect">
            <a:avLst/>
          </a:prstGeom>
        </p:spPr>
      </p:pic>
      <p:pic>
        <p:nvPicPr>
          <p:cNvPr id="52" name="Graphique 51" descr="Livre ouvert contour">
            <a:extLst>
              <a:ext uri="{FF2B5EF4-FFF2-40B4-BE49-F238E27FC236}">
                <a16:creationId xmlns:a16="http://schemas.microsoft.com/office/drawing/2014/main" id="{38309C98-5FF8-8EB7-BA00-3C60B3E92DF3}"/>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3255390" y="2611766"/>
            <a:ext cx="264406" cy="264406"/>
          </a:xfrm>
          <a:prstGeom prst="rect">
            <a:avLst/>
          </a:prstGeom>
        </p:spPr>
      </p:pic>
      <p:sp>
        <p:nvSpPr>
          <p:cNvPr id="60" name="Rectangle 59">
            <a:extLst>
              <a:ext uri="{FF2B5EF4-FFF2-40B4-BE49-F238E27FC236}">
                <a16:creationId xmlns:a16="http://schemas.microsoft.com/office/drawing/2014/main" id="{70BD8921-781A-2282-6EA0-9C3BF84CAA29}"/>
              </a:ext>
            </a:extLst>
          </p:cNvPr>
          <p:cNvSpPr/>
          <p:nvPr/>
        </p:nvSpPr>
        <p:spPr>
          <a:xfrm>
            <a:off x="862039" y="2633853"/>
            <a:ext cx="1479602" cy="261482"/>
          </a:xfrm>
          <a:prstGeom prst="rect">
            <a:avLst/>
          </a:prstGeom>
          <a:ln>
            <a:noFill/>
          </a:ln>
        </p:spPr>
        <p:txBody>
          <a:bodyPr wrap="square">
            <a:spAutoFit/>
          </a:bodyPr>
          <a:lstStyle/>
          <a:p>
            <a:pPr>
              <a:defRPr/>
            </a:pPr>
            <a:r>
              <a:rPr lang="en-US" sz="1099" dirty="0">
                <a:solidFill>
                  <a:schemeClr val="bg2"/>
                </a:solidFill>
                <a:latin typeface="Tahoma" panose="020B0604030504040204" pitchFamily="34" charset="0"/>
                <a:ea typeface="Tahoma" panose="020B0604030504040204" pitchFamily="34" charset="0"/>
                <a:cs typeface="Tahoma" panose="020B0604030504040204" pitchFamily="34" charset="0"/>
              </a:rPr>
              <a:t>LwM2M Client</a:t>
            </a:r>
          </a:p>
        </p:txBody>
      </p:sp>
      <p:sp>
        <p:nvSpPr>
          <p:cNvPr id="62" name="Rectangle 61">
            <a:extLst>
              <a:ext uri="{FF2B5EF4-FFF2-40B4-BE49-F238E27FC236}">
                <a16:creationId xmlns:a16="http://schemas.microsoft.com/office/drawing/2014/main" id="{B0C1AD4E-FE04-B6BF-9109-4DAC360BF615}"/>
              </a:ext>
            </a:extLst>
          </p:cNvPr>
          <p:cNvSpPr/>
          <p:nvPr/>
        </p:nvSpPr>
        <p:spPr>
          <a:xfrm>
            <a:off x="4697256" y="2437924"/>
            <a:ext cx="1064662" cy="815534"/>
          </a:xfrm>
          <a:prstGeom prst="rect">
            <a:avLst/>
          </a:prstGeom>
          <a:solidFill>
            <a:sysClr val="window" lastClr="FFFFFF"/>
          </a:solidFill>
          <a:ln w="19050" cap="flat" cmpd="sng" algn="ctr">
            <a:solidFill>
              <a:schemeClr val="tx1"/>
            </a:solidFill>
            <a:prstDash val="solid"/>
            <a:miter lim="800000"/>
          </a:ln>
          <a:effectLst/>
        </p:spPr>
        <p:txBody>
          <a:bodyPr rtlCol="0" anchor="t"/>
          <a:lstStyle/>
          <a:p>
            <a:pPr defTabSz="685800">
              <a:buClrTx/>
              <a:defRPr/>
            </a:pPr>
            <a:r>
              <a:rPr lang="fr-FR" sz="525" b="1" dirty="0" err="1">
                <a:solidFill>
                  <a:schemeClr val="tx1"/>
                </a:solidFill>
                <a:latin typeface="Open Sans" panose="020B0606030504020204" pitchFamily="34" charset="0"/>
                <a:ea typeface="Open Sans" panose="020B0606030504020204" pitchFamily="34" charset="0"/>
                <a:cs typeface="Open Sans" panose="020B0606030504020204" pitchFamily="34" charset="0"/>
              </a:rPr>
              <a:t>Scheduled</a:t>
            </a:r>
            <a:endParaRPr lang="en-US" sz="525"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63" name="Connecteur droit avec flèche 62">
            <a:extLst>
              <a:ext uri="{FF2B5EF4-FFF2-40B4-BE49-F238E27FC236}">
                <a16:creationId xmlns:a16="http://schemas.microsoft.com/office/drawing/2014/main" id="{233DF1E8-D3AF-3C07-42CC-1E1D2BAA3FB2}"/>
              </a:ext>
            </a:extLst>
          </p:cNvPr>
          <p:cNvCxnSpPr>
            <a:cxnSpLocks/>
          </p:cNvCxnSpPr>
          <p:nvPr/>
        </p:nvCxnSpPr>
        <p:spPr>
          <a:xfrm>
            <a:off x="5169578" y="1481359"/>
            <a:ext cx="0" cy="909283"/>
          </a:xfrm>
          <a:prstGeom prst="straightConnector1">
            <a:avLst/>
          </a:prstGeom>
          <a:noFill/>
          <a:ln w="19050" cap="flat" cmpd="sng" algn="ctr">
            <a:solidFill>
              <a:schemeClr val="tx1"/>
            </a:solidFill>
            <a:prstDash val="solid"/>
            <a:headEnd type="none" w="med" len="med"/>
            <a:tailEnd type="triangle" w="med" len="med"/>
          </a:ln>
          <a:effectLst/>
        </p:spPr>
      </p:cxnSp>
      <p:cxnSp>
        <p:nvCxnSpPr>
          <p:cNvPr id="64" name="Connecteur droit avec flèche 63">
            <a:extLst>
              <a:ext uri="{FF2B5EF4-FFF2-40B4-BE49-F238E27FC236}">
                <a16:creationId xmlns:a16="http://schemas.microsoft.com/office/drawing/2014/main" id="{EF23EBE6-5352-64BD-5C04-CB769945D4AA}"/>
              </a:ext>
            </a:extLst>
          </p:cNvPr>
          <p:cNvCxnSpPr>
            <a:cxnSpLocks/>
          </p:cNvCxnSpPr>
          <p:nvPr/>
        </p:nvCxnSpPr>
        <p:spPr>
          <a:xfrm>
            <a:off x="5283878" y="1481359"/>
            <a:ext cx="0" cy="909283"/>
          </a:xfrm>
          <a:prstGeom prst="straightConnector1">
            <a:avLst/>
          </a:prstGeom>
          <a:noFill/>
          <a:ln w="19050" cap="flat" cmpd="sng" algn="ctr">
            <a:solidFill>
              <a:schemeClr val="tx1"/>
            </a:solidFill>
            <a:prstDash val="solid"/>
            <a:headEnd type="triangle" w="med" len="med"/>
            <a:tailEnd type="none" w="med" len="med"/>
          </a:ln>
          <a:effectLst/>
        </p:spPr>
      </p:cxnSp>
      <p:pic>
        <p:nvPicPr>
          <p:cNvPr id="65" name="Graphique 64" descr="Chronomètre contour">
            <a:extLst>
              <a:ext uri="{FF2B5EF4-FFF2-40B4-BE49-F238E27FC236}">
                <a16:creationId xmlns:a16="http://schemas.microsoft.com/office/drawing/2014/main" id="{93FD64F9-8D53-C18E-94BC-2DAD1298D9AA}"/>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5083919" y="2607338"/>
            <a:ext cx="264406" cy="264406"/>
          </a:xfrm>
          <a:prstGeom prst="rect">
            <a:avLst/>
          </a:prstGeom>
        </p:spPr>
      </p:pic>
      <p:sp>
        <p:nvSpPr>
          <p:cNvPr id="67" name="ZoneTexte 66">
            <a:extLst>
              <a:ext uri="{FF2B5EF4-FFF2-40B4-BE49-F238E27FC236}">
                <a16:creationId xmlns:a16="http://schemas.microsoft.com/office/drawing/2014/main" id="{46A858BB-C490-BA04-2B46-12C02879ECC1}"/>
              </a:ext>
            </a:extLst>
          </p:cNvPr>
          <p:cNvSpPr txBox="1"/>
          <p:nvPr/>
        </p:nvSpPr>
        <p:spPr>
          <a:xfrm>
            <a:off x="4697256" y="2880425"/>
            <a:ext cx="1064662" cy="334707"/>
          </a:xfrm>
          <a:prstGeom prst="rect">
            <a:avLst/>
          </a:prstGeom>
          <a:noFill/>
          <a:ln>
            <a:noFill/>
          </a:ln>
        </p:spPr>
        <p:txBody>
          <a:bodyPr wrap="square" rtlCol="0" anchor="ctr">
            <a:spAutoFit/>
          </a:bodyPr>
          <a:lstStyle/>
          <a:p>
            <a:r>
              <a:rPr lang="en-US" sz="525" dirty="0">
                <a:solidFill>
                  <a:schemeClr val="tx1"/>
                </a:solidFill>
                <a:latin typeface="Open Sans" panose="020B0606030504020204" pitchFamily="34" charset="0"/>
                <a:ea typeface="Open Sans" panose="020B0606030504020204" pitchFamily="34" charset="0"/>
                <a:cs typeface="Open Sans" panose="020B0606030504020204" pitchFamily="34" charset="0"/>
              </a:rPr>
              <a:t>Send Notifications when values changes. Conditions could also be set.</a:t>
            </a:r>
          </a:p>
        </p:txBody>
      </p:sp>
      <p:cxnSp>
        <p:nvCxnSpPr>
          <p:cNvPr id="68" name="Connecteur : en arc 67">
            <a:extLst>
              <a:ext uri="{FF2B5EF4-FFF2-40B4-BE49-F238E27FC236}">
                <a16:creationId xmlns:a16="http://schemas.microsoft.com/office/drawing/2014/main" id="{7C2A030E-AE77-C017-EB12-5B85702D6FE8}"/>
              </a:ext>
            </a:extLst>
          </p:cNvPr>
          <p:cNvCxnSpPr>
            <a:cxnSpLocks/>
          </p:cNvCxnSpPr>
          <p:nvPr/>
        </p:nvCxnSpPr>
        <p:spPr>
          <a:xfrm>
            <a:off x="6076787" y="1191956"/>
            <a:ext cx="982670" cy="1247319"/>
          </a:xfrm>
          <a:prstGeom prst="curvedConnector2">
            <a:avLst/>
          </a:prstGeom>
          <a:noFill/>
          <a:ln w="19050" cap="flat" cmpd="sng" algn="ctr">
            <a:solidFill>
              <a:schemeClr val="tx1"/>
            </a:solidFill>
            <a:prstDash val="solid"/>
            <a:headEnd type="triangle" w="med" len="med"/>
            <a:tailEnd type="none" w="med" len="med"/>
          </a:ln>
          <a:effectLst/>
        </p:spPr>
      </p:cxnSp>
      <p:sp>
        <p:nvSpPr>
          <p:cNvPr id="69" name="ZoneTexte 68">
            <a:extLst>
              <a:ext uri="{FF2B5EF4-FFF2-40B4-BE49-F238E27FC236}">
                <a16:creationId xmlns:a16="http://schemas.microsoft.com/office/drawing/2014/main" id="{1EF5305B-1D68-6802-9915-621B1875139E}"/>
              </a:ext>
            </a:extLst>
          </p:cNvPr>
          <p:cNvSpPr txBox="1"/>
          <p:nvPr/>
        </p:nvSpPr>
        <p:spPr>
          <a:xfrm>
            <a:off x="6966799" y="1565659"/>
            <a:ext cx="856388" cy="519373"/>
          </a:xfrm>
          <a:prstGeom prst="rect">
            <a:avLst/>
          </a:prstGeom>
          <a:noFill/>
          <a:ln>
            <a:noFill/>
          </a:ln>
        </p:spPr>
        <p:txBody>
          <a:bodyPr wrap="square" rtlCol="0" anchor="ctr">
            <a:spAutoFit/>
          </a:bodyPr>
          <a:lstStyle/>
          <a:p>
            <a:r>
              <a:rPr lang="en-US" sz="1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SEND</a:t>
            </a:r>
          </a:p>
          <a:p>
            <a:r>
              <a:rPr lang="en-US" sz="525" dirty="0">
                <a:solidFill>
                  <a:schemeClr val="tx1"/>
                </a:solidFill>
                <a:latin typeface="Open Sans" panose="020B0606030504020204" pitchFamily="34" charset="0"/>
                <a:ea typeface="Open Sans" panose="020B0606030504020204" pitchFamily="34" charset="0"/>
                <a:cs typeface="Open Sans" panose="020B0606030504020204" pitchFamily="34" charset="0"/>
              </a:rPr>
              <a:t>Data based on self configuration</a:t>
            </a:r>
            <a:br>
              <a:rPr lang="en-US" sz="525" dirty="0">
                <a:solidFill>
                  <a:schemeClr val="tx1"/>
                </a:solidFill>
                <a:latin typeface="Open Sans" panose="020B0606030504020204" pitchFamily="34" charset="0"/>
                <a:ea typeface="Open Sans" panose="020B0606030504020204" pitchFamily="34" charset="0"/>
                <a:cs typeface="Open Sans" panose="020B0606030504020204" pitchFamily="34" charset="0"/>
              </a:rPr>
            </a:br>
            <a:endParaRPr lang="en-US" sz="525"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0" name="Graphique 69" descr="Document contour">
            <a:extLst>
              <a:ext uri="{FF2B5EF4-FFF2-40B4-BE49-F238E27FC236}">
                <a16:creationId xmlns:a16="http://schemas.microsoft.com/office/drawing/2014/main" id="{6D0CA38C-EADC-7A64-F4F0-E7E3C8517BC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024384" y="1307508"/>
            <a:ext cx="319931" cy="319931"/>
          </a:xfrm>
          <a:prstGeom prst="rect">
            <a:avLst/>
          </a:prstGeom>
        </p:spPr>
      </p:pic>
      <p:pic>
        <p:nvPicPr>
          <p:cNvPr id="71" name="Graphique 70" descr="Aléatoire contour">
            <a:extLst>
              <a:ext uri="{FF2B5EF4-FFF2-40B4-BE49-F238E27FC236}">
                <a16:creationId xmlns:a16="http://schemas.microsoft.com/office/drawing/2014/main" id="{233BBC50-613A-FEAB-CCA7-74711DDB952A}"/>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6892180" y="2607338"/>
            <a:ext cx="264406" cy="264406"/>
          </a:xfrm>
          <a:prstGeom prst="rect">
            <a:avLst/>
          </a:prstGeom>
        </p:spPr>
      </p:pic>
      <p:sp>
        <p:nvSpPr>
          <p:cNvPr id="12" name="Title 2">
            <a:extLst>
              <a:ext uri="{FF2B5EF4-FFF2-40B4-BE49-F238E27FC236}">
                <a16:creationId xmlns:a16="http://schemas.microsoft.com/office/drawing/2014/main" id="{EC0FA86B-5DC4-D9E2-3D61-D710722F9804}"/>
              </a:ext>
            </a:extLst>
          </p:cNvPr>
          <p:cNvSpPr>
            <a:spLocks noGrp="1"/>
          </p:cNvSpPr>
          <p:nvPr>
            <p:ph type="title"/>
          </p:nvPr>
        </p:nvSpPr>
        <p:spPr>
          <a:xfrm>
            <a:off x="361950" y="304234"/>
            <a:ext cx="8229600" cy="424475"/>
          </a:xfrm>
          <a:ln>
            <a:noFill/>
          </a:ln>
        </p:spPr>
        <p:txBody>
          <a:bodyPr>
            <a:normAutofit fontScale="90000"/>
          </a:bodyPr>
          <a:lstStyle/>
          <a:p>
            <a:r>
              <a:rPr lang="en-US" b="0" dirty="0"/>
              <a:t>LwM2M Ways Of Collecting Data </a:t>
            </a:r>
          </a:p>
        </p:txBody>
      </p:sp>
      <p:pic>
        <p:nvPicPr>
          <p:cNvPr id="16" name="Google Shape;294;p13" descr="Graphical user interface&#10;&#10;Description automatically generated with low confidence">
            <a:extLst>
              <a:ext uri="{FF2B5EF4-FFF2-40B4-BE49-F238E27FC236}">
                <a16:creationId xmlns:a16="http://schemas.microsoft.com/office/drawing/2014/main" id="{6C24EE13-B58B-13C7-DF17-7E298630A263}"/>
              </a:ext>
            </a:extLst>
          </p:cNvPr>
          <p:cNvPicPr preferRelativeResize="0"/>
          <p:nvPr/>
        </p:nvPicPr>
        <p:blipFill rotWithShape="1">
          <a:blip r:embed="rId15">
            <a:alphaModFix/>
          </a:blip>
          <a:srcRect l="33983" r="53618" b="74932"/>
          <a:stretch/>
        </p:blipFill>
        <p:spPr>
          <a:xfrm>
            <a:off x="4921317" y="945503"/>
            <a:ext cx="540670" cy="459989"/>
          </a:xfrm>
          <a:prstGeom prst="rect">
            <a:avLst/>
          </a:prstGeom>
          <a:noFill/>
          <a:ln>
            <a:noFill/>
          </a:ln>
        </p:spPr>
      </p:pic>
      <p:sp>
        <p:nvSpPr>
          <p:cNvPr id="17" name="Google Shape;310;p13">
            <a:extLst>
              <a:ext uri="{FF2B5EF4-FFF2-40B4-BE49-F238E27FC236}">
                <a16:creationId xmlns:a16="http://schemas.microsoft.com/office/drawing/2014/main" id="{42E0D160-CADB-F446-BC6D-59B7702AD210}"/>
              </a:ext>
            </a:extLst>
          </p:cNvPr>
          <p:cNvSpPr txBox="1"/>
          <p:nvPr/>
        </p:nvSpPr>
        <p:spPr>
          <a:xfrm>
            <a:off x="852989" y="1589955"/>
            <a:ext cx="1371221" cy="261357"/>
          </a:xfrm>
          <a:prstGeom prst="rect">
            <a:avLst/>
          </a:prstGeom>
          <a:noFill/>
          <a:ln>
            <a:noFill/>
          </a:ln>
        </p:spPr>
        <p:txBody>
          <a:bodyPr spcFirstLastPara="1" wrap="square" lIns="91340" tIns="45658" rIns="91340" bIns="45658" anchor="t" anchorCtr="0">
            <a:spAutoFit/>
          </a:bodyPr>
          <a:lstStyle/>
          <a:p>
            <a:pPr algn="ctr">
              <a:buClr>
                <a:srgbClr val="000066"/>
              </a:buClr>
              <a:buSzPts val="1100"/>
            </a:pPr>
            <a:r>
              <a:rPr lang="en-US" sz="1099" dirty="0">
                <a:solidFill>
                  <a:schemeClr val="bg2"/>
                </a:solidFill>
                <a:latin typeface="Tahoma" panose="020B0604030504040204" pitchFamily="34" charset="0"/>
                <a:ea typeface="Tahoma" panose="020B0604030504040204" pitchFamily="34" charset="0"/>
                <a:cs typeface="Tahoma" panose="020B0604030504040204" pitchFamily="34" charset="0"/>
                <a:sym typeface="Tahoma"/>
              </a:rPr>
              <a:t>LwM2M Operations</a:t>
            </a:r>
            <a:endParaRPr sz="1399" dirty="0">
              <a:solidFill>
                <a:schemeClr val="bg2"/>
              </a:solidFill>
              <a:latin typeface="Tahoma" panose="020B0604030504040204" pitchFamily="34" charset="0"/>
              <a:ea typeface="Tahoma" panose="020B0604030504040204" pitchFamily="34" charset="0"/>
              <a:cs typeface="Tahoma" panose="020B0604030504040204" pitchFamily="34" charset="0"/>
            </a:endParaRPr>
          </a:p>
        </p:txBody>
      </p:sp>
      <p:sp>
        <p:nvSpPr>
          <p:cNvPr id="5" name="Google Shape;523;p26">
            <a:extLst>
              <a:ext uri="{FF2B5EF4-FFF2-40B4-BE49-F238E27FC236}">
                <a16:creationId xmlns:a16="http://schemas.microsoft.com/office/drawing/2014/main" id="{987EEE7D-63E0-25FA-D870-761A65A4307D}"/>
              </a:ext>
            </a:extLst>
          </p:cNvPr>
          <p:cNvSpPr/>
          <p:nvPr/>
        </p:nvSpPr>
        <p:spPr>
          <a:xfrm>
            <a:off x="957328" y="3398808"/>
            <a:ext cx="7479855" cy="1384954"/>
          </a:xfrm>
          <a:prstGeom prst="rect">
            <a:avLst/>
          </a:prstGeom>
          <a:noFill/>
          <a:ln w="9525" cap="flat" cmpd="sng">
            <a:noFill/>
            <a:prstDash val="solid"/>
            <a:round/>
            <a:headEnd type="none" w="sm" len="sm"/>
            <a:tailEnd type="none" w="sm" len="sm"/>
          </a:ln>
        </p:spPr>
        <p:txBody>
          <a:bodyPr spcFirstLastPara="1" wrap="square" lIns="91425" tIns="45700" rIns="91425" bIns="45700" anchor="t" anchorCtr="0">
            <a:spAutoFit/>
          </a:bodyPr>
          <a:lstStyle/>
          <a:p>
            <a:pPr marR="0" lvl="0" algn="l" rtl="0">
              <a:spcBef>
                <a:spcPts val="0"/>
              </a:spcBef>
              <a:spcAft>
                <a:spcPts val="0"/>
              </a:spcAft>
              <a:buClr>
                <a:srgbClr val="000066"/>
              </a:buClr>
              <a:buSzPts val="800"/>
            </a:pPr>
            <a:r>
              <a:rPr lang="en-US" b="1" i="0" dirty="0">
                <a:solidFill>
                  <a:schemeClr val="tx1"/>
                </a:solidFill>
                <a:effectLst/>
                <a:latin typeface="Calibri Light" panose="020F0302020204030204" pitchFamily="34" charset="0"/>
                <a:ea typeface="Calibri Light" panose="020F0302020204030204" pitchFamily="34" charset="0"/>
                <a:cs typeface="Calibri Light" panose="020F0302020204030204" pitchFamily="34" charset="0"/>
              </a:rPr>
              <a:t>Read mode </a:t>
            </a:r>
            <a:r>
              <a:rPr lang="en-US" b="0" i="0" dirty="0">
                <a:solidFill>
                  <a:schemeClr val="tx1"/>
                </a:solidFill>
                <a:effectLst/>
                <a:latin typeface="Calibri Light" panose="020F0302020204030204" pitchFamily="34" charset="0"/>
                <a:ea typeface="Calibri Light" panose="020F0302020204030204" pitchFamily="34" charset="0"/>
                <a:cs typeface="Calibri Light" panose="020F0302020204030204" pitchFamily="34" charset="0"/>
              </a:rPr>
              <a:t>enables occasional server status checks.</a:t>
            </a:r>
          </a:p>
          <a:p>
            <a:pPr marR="0" lvl="0" algn="l" rtl="0">
              <a:spcBef>
                <a:spcPts val="0"/>
              </a:spcBef>
              <a:spcAft>
                <a:spcPts val="0"/>
              </a:spcAft>
              <a:buClr>
                <a:srgbClr val="000066"/>
              </a:buClr>
              <a:buSzPts val="800"/>
            </a:pPr>
            <a:r>
              <a:rPr lang="en-US" b="0" i="0" dirty="0">
                <a:solidFill>
                  <a:schemeClr val="tx1"/>
                </a:solidFill>
                <a:effectLst/>
                <a:latin typeface="Calibri Light" panose="020F0302020204030204" pitchFamily="34" charset="0"/>
                <a:ea typeface="Calibri Light" panose="020F0302020204030204" pitchFamily="34" charset="0"/>
                <a:cs typeface="Calibri Light" panose="020F0302020204030204" pitchFamily="34" charset="0"/>
              </a:rPr>
              <a:t> </a:t>
            </a:r>
          </a:p>
          <a:p>
            <a:pPr marR="0" lvl="0" algn="l" rtl="0">
              <a:spcBef>
                <a:spcPts val="0"/>
              </a:spcBef>
              <a:spcAft>
                <a:spcPts val="0"/>
              </a:spcAft>
              <a:buClr>
                <a:srgbClr val="000066"/>
              </a:buClr>
              <a:buSzPts val="800"/>
            </a:pPr>
            <a:r>
              <a:rPr lang="en-US" b="1" i="0" dirty="0">
                <a:solidFill>
                  <a:schemeClr val="tx1"/>
                </a:solidFill>
                <a:effectLst/>
                <a:latin typeface="Calibri Light" panose="020F0302020204030204" pitchFamily="34" charset="0"/>
                <a:ea typeface="Calibri Light" panose="020F0302020204030204" pitchFamily="34" charset="0"/>
                <a:cs typeface="Calibri Light" panose="020F0302020204030204" pitchFamily="34" charset="0"/>
              </a:rPr>
              <a:t>Send mode </a:t>
            </a:r>
            <a:r>
              <a:rPr lang="en-US" b="0" i="0" dirty="0">
                <a:solidFill>
                  <a:schemeClr val="tx1"/>
                </a:solidFill>
                <a:effectLst/>
                <a:latin typeface="Calibri Light" panose="020F0302020204030204" pitchFamily="34" charset="0"/>
                <a:ea typeface="Calibri Light" panose="020F0302020204030204" pitchFamily="34" charset="0"/>
                <a:cs typeface="Calibri Light" panose="020F0302020204030204" pitchFamily="34" charset="0"/>
              </a:rPr>
              <a:t>suits devices with intermittent network access, like those using energy harvesting. </a:t>
            </a:r>
          </a:p>
          <a:p>
            <a:pPr marR="0" lvl="0" algn="l" rtl="0">
              <a:spcBef>
                <a:spcPts val="0"/>
              </a:spcBef>
              <a:spcAft>
                <a:spcPts val="0"/>
              </a:spcAft>
              <a:buClr>
                <a:srgbClr val="000066"/>
              </a:buClr>
              <a:buSzPts val="800"/>
            </a:pPr>
            <a:endParaRPr lang="en-US" b="1" i="0" dirty="0">
              <a:solidFill>
                <a:schemeClr val="tx1"/>
              </a:solidFill>
              <a:effectLst/>
              <a:latin typeface="Calibri Light" panose="020F0302020204030204" pitchFamily="34" charset="0"/>
              <a:ea typeface="Calibri Light" panose="020F0302020204030204" pitchFamily="34" charset="0"/>
              <a:cs typeface="Calibri Light" panose="020F0302020204030204" pitchFamily="34" charset="0"/>
            </a:endParaRPr>
          </a:p>
          <a:p>
            <a:pPr marR="0" lvl="0" algn="l" rtl="0">
              <a:spcBef>
                <a:spcPts val="0"/>
              </a:spcBef>
              <a:spcAft>
                <a:spcPts val="0"/>
              </a:spcAft>
              <a:buClr>
                <a:srgbClr val="000066"/>
              </a:buClr>
              <a:buSzPts val="800"/>
            </a:pPr>
            <a:r>
              <a:rPr lang="en-US" b="1" i="0" dirty="0">
                <a:solidFill>
                  <a:schemeClr val="tx1"/>
                </a:solidFill>
                <a:effectLst/>
                <a:latin typeface="Calibri Light" panose="020F0302020204030204" pitchFamily="34" charset="0"/>
                <a:ea typeface="Calibri Light" panose="020F0302020204030204" pitchFamily="34" charset="0"/>
                <a:cs typeface="Calibri Light" panose="020F0302020204030204" pitchFamily="34" charset="0"/>
              </a:rPr>
              <a:t>Observe mode </a:t>
            </a:r>
            <a:r>
              <a:rPr lang="en-US" b="0" i="0" dirty="0">
                <a:solidFill>
                  <a:schemeClr val="tx1"/>
                </a:solidFill>
                <a:effectLst/>
                <a:latin typeface="Calibri Light" panose="020F0302020204030204" pitchFamily="34" charset="0"/>
                <a:ea typeface="Calibri Light" panose="020F0302020204030204" pitchFamily="34" charset="0"/>
                <a:cs typeface="Calibri Light" panose="020F0302020204030204" pitchFamily="34" charset="0"/>
              </a:rPr>
              <a:t>centralizes device logic in the cloud, allowing flexible operational adjustments based on the device's working conditions.</a:t>
            </a:r>
            <a:endParaRPr lang="en-US" sz="24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225563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0195A9-34DE-0335-B510-04AD915DA2FE}"/>
              </a:ext>
            </a:extLst>
          </p:cNvPr>
          <p:cNvSpPr>
            <a:spLocks noGrp="1"/>
          </p:cNvSpPr>
          <p:nvPr>
            <p:ph type="title"/>
          </p:nvPr>
        </p:nvSpPr>
        <p:spPr>
          <a:xfrm>
            <a:off x="361950" y="304234"/>
            <a:ext cx="8229600" cy="424475"/>
          </a:xfrm>
          <a:ln>
            <a:noFill/>
          </a:ln>
        </p:spPr>
        <p:txBody>
          <a:bodyPr/>
          <a:lstStyle/>
          <a:p>
            <a:r>
              <a:rPr lang="en-US" dirty="0"/>
              <a:t>LwM2M Concepts Applied To Metering</a:t>
            </a:r>
          </a:p>
        </p:txBody>
      </p:sp>
      <p:cxnSp>
        <p:nvCxnSpPr>
          <p:cNvPr id="5" name="Google Shape;289;p13">
            <a:extLst>
              <a:ext uri="{FF2B5EF4-FFF2-40B4-BE49-F238E27FC236}">
                <a16:creationId xmlns:a16="http://schemas.microsoft.com/office/drawing/2014/main" id="{06F1EC9C-4C4F-07B5-B361-F748B9CADF0E}"/>
              </a:ext>
            </a:extLst>
          </p:cNvPr>
          <p:cNvCxnSpPr>
            <a:cxnSpLocks/>
          </p:cNvCxnSpPr>
          <p:nvPr/>
        </p:nvCxnSpPr>
        <p:spPr>
          <a:xfrm>
            <a:off x="3251388" y="1045411"/>
            <a:ext cx="29170" cy="2678526"/>
          </a:xfrm>
          <a:prstGeom prst="straightConnector1">
            <a:avLst/>
          </a:prstGeom>
          <a:noFill/>
          <a:ln w="19050" cap="flat" cmpd="sng">
            <a:solidFill>
              <a:schemeClr val="bg2"/>
            </a:solidFill>
            <a:prstDash val="solid"/>
            <a:round/>
            <a:headEnd type="none" w="sm" len="sm"/>
            <a:tailEnd type="none" w="sm" len="sm"/>
          </a:ln>
        </p:spPr>
      </p:cxnSp>
      <p:cxnSp>
        <p:nvCxnSpPr>
          <p:cNvPr id="6" name="Google Shape;290;p13">
            <a:extLst>
              <a:ext uri="{FF2B5EF4-FFF2-40B4-BE49-F238E27FC236}">
                <a16:creationId xmlns:a16="http://schemas.microsoft.com/office/drawing/2014/main" id="{FF795299-19AC-14BC-5587-E3EC0D178B3C}"/>
              </a:ext>
            </a:extLst>
          </p:cNvPr>
          <p:cNvCxnSpPr>
            <a:cxnSpLocks/>
          </p:cNvCxnSpPr>
          <p:nvPr/>
        </p:nvCxnSpPr>
        <p:spPr>
          <a:xfrm flipH="1">
            <a:off x="3242786" y="1463940"/>
            <a:ext cx="241360" cy="0"/>
          </a:xfrm>
          <a:prstGeom prst="straightConnector1">
            <a:avLst/>
          </a:prstGeom>
          <a:noFill/>
          <a:ln w="19050" cap="flat" cmpd="sng">
            <a:solidFill>
              <a:schemeClr val="bg2"/>
            </a:solidFill>
            <a:prstDash val="solid"/>
            <a:round/>
            <a:headEnd type="none" w="sm" len="sm"/>
            <a:tailEnd type="none" w="sm" len="sm"/>
          </a:ln>
        </p:spPr>
      </p:cxnSp>
      <p:cxnSp>
        <p:nvCxnSpPr>
          <p:cNvPr id="7" name="Google Shape;291;p13">
            <a:extLst>
              <a:ext uri="{FF2B5EF4-FFF2-40B4-BE49-F238E27FC236}">
                <a16:creationId xmlns:a16="http://schemas.microsoft.com/office/drawing/2014/main" id="{0ABCA994-E282-C4D1-6BE9-C3F1378A5E00}"/>
              </a:ext>
            </a:extLst>
          </p:cNvPr>
          <p:cNvCxnSpPr>
            <a:cxnSpLocks/>
          </p:cNvCxnSpPr>
          <p:nvPr/>
        </p:nvCxnSpPr>
        <p:spPr>
          <a:xfrm flipH="1">
            <a:off x="3265964" y="2328603"/>
            <a:ext cx="210000" cy="0"/>
          </a:xfrm>
          <a:prstGeom prst="straightConnector1">
            <a:avLst/>
          </a:prstGeom>
          <a:noFill/>
          <a:ln w="19050" cap="flat" cmpd="sng">
            <a:solidFill>
              <a:schemeClr val="bg2"/>
            </a:solidFill>
            <a:prstDash val="solid"/>
            <a:round/>
            <a:headEnd type="none" w="sm" len="sm"/>
            <a:tailEnd type="none" w="sm" len="sm"/>
          </a:ln>
        </p:spPr>
      </p:cxnSp>
      <p:cxnSp>
        <p:nvCxnSpPr>
          <p:cNvPr id="8" name="Google Shape;292;p13">
            <a:extLst>
              <a:ext uri="{FF2B5EF4-FFF2-40B4-BE49-F238E27FC236}">
                <a16:creationId xmlns:a16="http://schemas.microsoft.com/office/drawing/2014/main" id="{CF2930C7-100F-E008-9A19-0BD1ABE2B022}"/>
              </a:ext>
            </a:extLst>
          </p:cNvPr>
          <p:cNvCxnSpPr>
            <a:cxnSpLocks/>
          </p:cNvCxnSpPr>
          <p:nvPr/>
        </p:nvCxnSpPr>
        <p:spPr>
          <a:xfrm flipH="1">
            <a:off x="3262540" y="1888886"/>
            <a:ext cx="213424" cy="0"/>
          </a:xfrm>
          <a:prstGeom prst="straightConnector1">
            <a:avLst/>
          </a:prstGeom>
          <a:noFill/>
          <a:ln w="19050" cap="flat" cmpd="sng">
            <a:solidFill>
              <a:schemeClr val="bg2"/>
            </a:solidFill>
            <a:prstDash val="solid"/>
            <a:round/>
            <a:headEnd type="none" w="sm" len="sm"/>
            <a:tailEnd type="none" w="sm" len="sm"/>
          </a:ln>
        </p:spPr>
      </p:cxnSp>
      <p:cxnSp>
        <p:nvCxnSpPr>
          <p:cNvPr id="9" name="Google Shape;293;p13">
            <a:extLst>
              <a:ext uri="{FF2B5EF4-FFF2-40B4-BE49-F238E27FC236}">
                <a16:creationId xmlns:a16="http://schemas.microsoft.com/office/drawing/2014/main" id="{722FFD51-87AA-EE28-1D15-C7AC899650DC}"/>
              </a:ext>
            </a:extLst>
          </p:cNvPr>
          <p:cNvCxnSpPr>
            <a:cxnSpLocks/>
          </p:cNvCxnSpPr>
          <p:nvPr/>
        </p:nvCxnSpPr>
        <p:spPr>
          <a:xfrm flipH="1">
            <a:off x="3265964" y="2783863"/>
            <a:ext cx="218309" cy="0"/>
          </a:xfrm>
          <a:prstGeom prst="straightConnector1">
            <a:avLst/>
          </a:prstGeom>
          <a:noFill/>
          <a:ln w="19050" cap="flat" cmpd="sng">
            <a:solidFill>
              <a:schemeClr val="bg2"/>
            </a:solidFill>
            <a:prstDash val="solid"/>
            <a:round/>
            <a:headEnd type="none" w="sm" len="sm"/>
            <a:tailEnd type="none" w="sm" len="sm"/>
          </a:ln>
        </p:spPr>
      </p:cxnSp>
      <p:sp>
        <p:nvSpPr>
          <p:cNvPr id="12" name="Google Shape;296;p13">
            <a:extLst>
              <a:ext uri="{FF2B5EF4-FFF2-40B4-BE49-F238E27FC236}">
                <a16:creationId xmlns:a16="http://schemas.microsoft.com/office/drawing/2014/main" id="{8E324B8B-96D6-B831-2023-C571C0BE256C}"/>
              </a:ext>
            </a:extLst>
          </p:cNvPr>
          <p:cNvSpPr/>
          <p:nvPr/>
        </p:nvSpPr>
        <p:spPr>
          <a:xfrm>
            <a:off x="3487116" y="1726580"/>
            <a:ext cx="1000545" cy="343932"/>
          </a:xfrm>
          <a:prstGeom prst="rect">
            <a:avLst/>
          </a:prstGeom>
          <a:noFill/>
          <a:ln w="19050" cap="flat" cmpd="sng">
            <a:solidFill>
              <a:schemeClr val="bg2"/>
            </a:solidFill>
            <a:prstDash val="solid"/>
            <a:round/>
            <a:headEnd type="none" w="sm" len="sm"/>
            <a:tailEnd type="none" w="sm" len="sm"/>
          </a:ln>
        </p:spPr>
        <p:txBody>
          <a:bodyPr spcFirstLastPara="1" wrap="square" lIns="91340" tIns="45658" rIns="91340" bIns="45658" anchor="ctr" anchorCtr="0">
            <a:noAutofit/>
          </a:bodyPr>
          <a:lstStyle/>
          <a:p>
            <a:pPr algn="ctr">
              <a:buClr>
                <a:srgbClr val="000066"/>
              </a:buClr>
              <a:buSzPts val="1100"/>
            </a:pPr>
            <a:r>
              <a:rPr lang="en-US" sz="1099" dirty="0">
                <a:solidFill>
                  <a:schemeClr val="bg2"/>
                </a:solidFill>
                <a:latin typeface="Tahoma" panose="020B0604030504040204" pitchFamily="34" charset="0"/>
                <a:ea typeface="Tahoma" panose="020B0604030504040204" pitchFamily="34" charset="0"/>
                <a:cs typeface="Tahoma" panose="020B0604030504040204" pitchFamily="34" charset="0"/>
                <a:sym typeface="Tahoma"/>
              </a:rPr>
              <a:t>Device Information</a:t>
            </a:r>
            <a:endParaRPr lang="en-US" sz="1399" dirty="0">
              <a:solidFill>
                <a:schemeClr val="bg2"/>
              </a:solidFill>
              <a:latin typeface="Tahoma" panose="020B0604030504040204" pitchFamily="34" charset="0"/>
              <a:ea typeface="Tahoma" panose="020B0604030504040204" pitchFamily="34" charset="0"/>
              <a:cs typeface="Tahoma" panose="020B0604030504040204" pitchFamily="34" charset="0"/>
            </a:endParaRPr>
          </a:p>
        </p:txBody>
      </p:sp>
      <p:sp>
        <p:nvSpPr>
          <p:cNvPr id="13" name="Google Shape;297;p13">
            <a:extLst>
              <a:ext uri="{FF2B5EF4-FFF2-40B4-BE49-F238E27FC236}">
                <a16:creationId xmlns:a16="http://schemas.microsoft.com/office/drawing/2014/main" id="{B3450EB7-F432-35FD-6B22-939344652E81}"/>
              </a:ext>
            </a:extLst>
          </p:cNvPr>
          <p:cNvSpPr/>
          <p:nvPr/>
        </p:nvSpPr>
        <p:spPr>
          <a:xfrm>
            <a:off x="3487116" y="2190090"/>
            <a:ext cx="1000545" cy="343932"/>
          </a:xfrm>
          <a:prstGeom prst="rect">
            <a:avLst/>
          </a:prstGeom>
          <a:noFill/>
          <a:ln w="19050" cap="flat" cmpd="sng">
            <a:solidFill>
              <a:schemeClr val="bg2"/>
            </a:solidFill>
            <a:prstDash val="solid"/>
            <a:round/>
            <a:headEnd type="none" w="sm" len="sm"/>
            <a:tailEnd type="none" w="sm" len="sm"/>
          </a:ln>
        </p:spPr>
        <p:txBody>
          <a:bodyPr spcFirstLastPara="1" wrap="square" lIns="91340" tIns="45658" rIns="91340" bIns="45658" anchor="ctr" anchorCtr="0">
            <a:noAutofit/>
          </a:bodyPr>
          <a:lstStyle/>
          <a:p>
            <a:pPr algn="ctr">
              <a:buClr>
                <a:srgbClr val="000066"/>
              </a:buClr>
              <a:buSzPts val="1100"/>
            </a:pPr>
            <a:r>
              <a:rPr lang="en-US" sz="1099" dirty="0">
                <a:solidFill>
                  <a:schemeClr val="bg2"/>
                </a:solidFill>
                <a:latin typeface="Tahoma" panose="020B0604030504040204" pitchFamily="34" charset="0"/>
                <a:ea typeface="Tahoma" panose="020B0604030504040204" pitchFamily="34" charset="0"/>
                <a:cs typeface="Tahoma" panose="020B0604030504040204" pitchFamily="34" charset="0"/>
                <a:sym typeface="Tahoma"/>
              </a:rPr>
              <a:t>Firmware Update</a:t>
            </a:r>
            <a:endParaRPr lang="en-US" sz="1399" dirty="0">
              <a:solidFill>
                <a:schemeClr val="bg2"/>
              </a:solidFill>
              <a:latin typeface="Tahoma" panose="020B0604030504040204" pitchFamily="34" charset="0"/>
              <a:ea typeface="Tahoma" panose="020B0604030504040204" pitchFamily="34" charset="0"/>
              <a:cs typeface="Tahoma" panose="020B0604030504040204" pitchFamily="34" charset="0"/>
            </a:endParaRPr>
          </a:p>
        </p:txBody>
      </p:sp>
      <p:sp>
        <p:nvSpPr>
          <p:cNvPr id="14" name="Google Shape;298;p13">
            <a:extLst>
              <a:ext uri="{FF2B5EF4-FFF2-40B4-BE49-F238E27FC236}">
                <a16:creationId xmlns:a16="http://schemas.microsoft.com/office/drawing/2014/main" id="{59B5B407-ABF6-7834-0E34-C7FE0B0F7455}"/>
              </a:ext>
            </a:extLst>
          </p:cNvPr>
          <p:cNvSpPr/>
          <p:nvPr/>
        </p:nvSpPr>
        <p:spPr>
          <a:xfrm>
            <a:off x="3487111" y="2641518"/>
            <a:ext cx="1000545" cy="343932"/>
          </a:xfrm>
          <a:prstGeom prst="rect">
            <a:avLst/>
          </a:prstGeom>
          <a:noFill/>
          <a:ln w="19050" cap="flat" cmpd="sng">
            <a:solidFill>
              <a:schemeClr val="bg2"/>
            </a:solidFill>
            <a:prstDash val="solid"/>
            <a:round/>
            <a:headEnd type="none" w="sm" len="sm"/>
            <a:tailEnd type="none" w="sm" len="sm"/>
          </a:ln>
        </p:spPr>
        <p:txBody>
          <a:bodyPr spcFirstLastPara="1" wrap="square" lIns="91340" tIns="45658" rIns="91340" bIns="45658" anchor="ctr" anchorCtr="0">
            <a:noAutofit/>
          </a:bodyPr>
          <a:lstStyle/>
          <a:p>
            <a:pPr algn="ctr">
              <a:buClr>
                <a:srgbClr val="000066"/>
              </a:buClr>
              <a:buSzPts val="1100"/>
            </a:pPr>
            <a:r>
              <a:rPr lang="en-US" sz="1099" dirty="0">
                <a:solidFill>
                  <a:schemeClr val="bg2"/>
                </a:solidFill>
                <a:latin typeface="Tahoma" panose="020B0604030504040204" pitchFamily="34" charset="0"/>
                <a:ea typeface="Tahoma" panose="020B0604030504040204" pitchFamily="34" charset="0"/>
                <a:cs typeface="Tahoma" panose="020B0604030504040204" pitchFamily="34" charset="0"/>
                <a:sym typeface="Tahoma"/>
              </a:rPr>
              <a:t>Connectivity Monitoring</a:t>
            </a:r>
            <a:endParaRPr lang="en-US" sz="1399" dirty="0">
              <a:solidFill>
                <a:schemeClr val="bg2"/>
              </a:solidFill>
              <a:latin typeface="Tahoma" panose="020B0604030504040204" pitchFamily="34" charset="0"/>
              <a:ea typeface="Tahoma" panose="020B0604030504040204" pitchFamily="34" charset="0"/>
              <a:cs typeface="Tahoma" panose="020B0604030504040204" pitchFamily="34" charset="0"/>
            </a:endParaRPr>
          </a:p>
        </p:txBody>
      </p:sp>
      <p:cxnSp>
        <p:nvCxnSpPr>
          <p:cNvPr id="15" name="Google Shape;299;p13">
            <a:extLst>
              <a:ext uri="{FF2B5EF4-FFF2-40B4-BE49-F238E27FC236}">
                <a16:creationId xmlns:a16="http://schemas.microsoft.com/office/drawing/2014/main" id="{26E7A293-A029-13E0-EDFA-7F22781C7E0D}"/>
              </a:ext>
            </a:extLst>
          </p:cNvPr>
          <p:cNvCxnSpPr>
            <a:cxnSpLocks/>
          </p:cNvCxnSpPr>
          <p:nvPr/>
        </p:nvCxnSpPr>
        <p:spPr>
          <a:xfrm rot="10800000">
            <a:off x="4800442" y="1686960"/>
            <a:ext cx="1758256" cy="0"/>
          </a:xfrm>
          <a:prstGeom prst="straightConnector1">
            <a:avLst/>
          </a:prstGeom>
          <a:noFill/>
          <a:ln w="19050" cap="flat" cmpd="sng">
            <a:solidFill>
              <a:schemeClr val="bg2"/>
            </a:solidFill>
            <a:prstDash val="solid"/>
            <a:round/>
            <a:headEnd type="none" w="sm" len="sm"/>
            <a:tailEnd type="triangle" w="med" len="med"/>
          </a:ln>
        </p:spPr>
      </p:cxnSp>
      <p:sp>
        <p:nvSpPr>
          <p:cNvPr id="16" name="Google Shape;300;p13">
            <a:extLst>
              <a:ext uri="{FF2B5EF4-FFF2-40B4-BE49-F238E27FC236}">
                <a16:creationId xmlns:a16="http://schemas.microsoft.com/office/drawing/2014/main" id="{8BE41DEE-8D23-B654-1C5D-EFBAAE9DE547}"/>
              </a:ext>
            </a:extLst>
          </p:cNvPr>
          <p:cNvSpPr txBox="1"/>
          <p:nvPr/>
        </p:nvSpPr>
        <p:spPr>
          <a:xfrm>
            <a:off x="5373181" y="1484124"/>
            <a:ext cx="612780" cy="261328"/>
          </a:xfrm>
          <a:prstGeom prst="rect">
            <a:avLst/>
          </a:prstGeom>
          <a:noFill/>
          <a:ln>
            <a:noFill/>
          </a:ln>
        </p:spPr>
        <p:txBody>
          <a:bodyPr spcFirstLastPara="1" wrap="square" lIns="91340" tIns="45658" rIns="91340" bIns="45658" anchor="t" anchorCtr="0">
            <a:spAutoFit/>
          </a:bodyPr>
          <a:lstStyle/>
          <a:p>
            <a:pPr>
              <a:buClr>
                <a:srgbClr val="000066"/>
              </a:buClr>
              <a:buSzPts val="1100"/>
            </a:pPr>
            <a:r>
              <a:rPr lang="en-US" sz="1099" dirty="0">
                <a:solidFill>
                  <a:schemeClr val="bg2"/>
                </a:solidFill>
                <a:latin typeface="Tahoma" panose="020B0604030504040204" pitchFamily="34" charset="0"/>
                <a:ea typeface="Tahoma" panose="020B0604030504040204" pitchFamily="34" charset="0"/>
                <a:cs typeface="Tahoma" panose="020B0604030504040204" pitchFamily="34" charset="0"/>
                <a:sym typeface="Tahoma"/>
              </a:rPr>
              <a:t>READ</a:t>
            </a:r>
            <a:endParaRPr sz="1399" dirty="0">
              <a:solidFill>
                <a:schemeClr val="bg2"/>
              </a:solidFill>
              <a:latin typeface="Tahoma" panose="020B0604030504040204" pitchFamily="34" charset="0"/>
              <a:ea typeface="Tahoma" panose="020B0604030504040204" pitchFamily="34" charset="0"/>
              <a:cs typeface="Tahoma" panose="020B0604030504040204" pitchFamily="34" charset="0"/>
            </a:endParaRPr>
          </a:p>
        </p:txBody>
      </p:sp>
      <p:cxnSp>
        <p:nvCxnSpPr>
          <p:cNvPr id="17" name="Google Shape;301;p13">
            <a:extLst>
              <a:ext uri="{FF2B5EF4-FFF2-40B4-BE49-F238E27FC236}">
                <a16:creationId xmlns:a16="http://schemas.microsoft.com/office/drawing/2014/main" id="{69DBD7BD-7DB8-49B5-21AD-F37F5D209E31}"/>
              </a:ext>
            </a:extLst>
          </p:cNvPr>
          <p:cNvCxnSpPr>
            <a:cxnSpLocks/>
          </p:cNvCxnSpPr>
          <p:nvPr/>
        </p:nvCxnSpPr>
        <p:spPr>
          <a:xfrm rot="10800000">
            <a:off x="4812697" y="2138087"/>
            <a:ext cx="1758256" cy="0"/>
          </a:xfrm>
          <a:prstGeom prst="straightConnector1">
            <a:avLst/>
          </a:prstGeom>
          <a:noFill/>
          <a:ln w="19050" cap="flat" cmpd="sng">
            <a:solidFill>
              <a:schemeClr val="bg2"/>
            </a:solidFill>
            <a:prstDash val="solid"/>
            <a:round/>
            <a:headEnd type="none" w="sm" len="sm"/>
            <a:tailEnd type="triangle" w="med" len="med"/>
          </a:ln>
        </p:spPr>
      </p:cxnSp>
      <p:sp>
        <p:nvSpPr>
          <p:cNvPr id="18" name="Google Shape;302;p13">
            <a:extLst>
              <a:ext uri="{FF2B5EF4-FFF2-40B4-BE49-F238E27FC236}">
                <a16:creationId xmlns:a16="http://schemas.microsoft.com/office/drawing/2014/main" id="{E4EC372E-3B2C-97FB-0E33-2708673673FE}"/>
              </a:ext>
            </a:extLst>
          </p:cNvPr>
          <p:cNvSpPr txBox="1"/>
          <p:nvPr/>
        </p:nvSpPr>
        <p:spPr>
          <a:xfrm>
            <a:off x="5339321" y="1928436"/>
            <a:ext cx="705009" cy="261328"/>
          </a:xfrm>
          <a:prstGeom prst="rect">
            <a:avLst/>
          </a:prstGeom>
          <a:noFill/>
          <a:ln>
            <a:noFill/>
          </a:ln>
        </p:spPr>
        <p:txBody>
          <a:bodyPr spcFirstLastPara="1" wrap="square" lIns="91340" tIns="45658" rIns="91340" bIns="45658" anchor="t" anchorCtr="0">
            <a:spAutoFit/>
          </a:bodyPr>
          <a:lstStyle/>
          <a:p>
            <a:pPr>
              <a:buClr>
                <a:srgbClr val="000066"/>
              </a:buClr>
              <a:buSzPts val="1100"/>
            </a:pPr>
            <a:r>
              <a:rPr lang="en-US" sz="1099" dirty="0">
                <a:solidFill>
                  <a:schemeClr val="bg2"/>
                </a:solidFill>
                <a:latin typeface="Tahoma" panose="020B0604030504040204" pitchFamily="34" charset="0"/>
                <a:ea typeface="Tahoma" panose="020B0604030504040204" pitchFamily="34" charset="0"/>
                <a:cs typeface="Tahoma" panose="020B0604030504040204" pitchFamily="34" charset="0"/>
                <a:sym typeface="Tahoma"/>
              </a:rPr>
              <a:t>WRITE</a:t>
            </a:r>
            <a:endParaRPr sz="1399" dirty="0">
              <a:solidFill>
                <a:schemeClr val="bg2"/>
              </a:solidFill>
              <a:latin typeface="Tahoma" panose="020B0604030504040204" pitchFamily="34" charset="0"/>
              <a:ea typeface="Tahoma" panose="020B0604030504040204" pitchFamily="34" charset="0"/>
              <a:cs typeface="Tahoma" panose="020B0604030504040204" pitchFamily="34" charset="0"/>
            </a:endParaRPr>
          </a:p>
        </p:txBody>
      </p:sp>
      <p:cxnSp>
        <p:nvCxnSpPr>
          <p:cNvPr id="19" name="Google Shape;303;p13">
            <a:extLst>
              <a:ext uri="{FF2B5EF4-FFF2-40B4-BE49-F238E27FC236}">
                <a16:creationId xmlns:a16="http://schemas.microsoft.com/office/drawing/2014/main" id="{FC2B718C-F957-06A5-5573-16B4D7ABD5D7}"/>
              </a:ext>
            </a:extLst>
          </p:cNvPr>
          <p:cNvCxnSpPr>
            <a:cxnSpLocks/>
          </p:cNvCxnSpPr>
          <p:nvPr/>
        </p:nvCxnSpPr>
        <p:spPr>
          <a:xfrm rot="10800000">
            <a:off x="4812697" y="2589212"/>
            <a:ext cx="1758256" cy="0"/>
          </a:xfrm>
          <a:prstGeom prst="straightConnector1">
            <a:avLst/>
          </a:prstGeom>
          <a:noFill/>
          <a:ln w="19050" cap="flat" cmpd="sng">
            <a:solidFill>
              <a:schemeClr val="bg2"/>
            </a:solidFill>
            <a:prstDash val="solid"/>
            <a:round/>
            <a:headEnd type="none" w="sm" len="sm"/>
            <a:tailEnd type="triangle" w="med" len="med"/>
          </a:ln>
        </p:spPr>
      </p:cxnSp>
      <p:sp>
        <p:nvSpPr>
          <p:cNvPr id="20" name="Google Shape;304;p13">
            <a:extLst>
              <a:ext uri="{FF2B5EF4-FFF2-40B4-BE49-F238E27FC236}">
                <a16:creationId xmlns:a16="http://schemas.microsoft.com/office/drawing/2014/main" id="{34267D76-FC9B-B7C5-62B5-EC59A028D3F3}"/>
              </a:ext>
            </a:extLst>
          </p:cNvPr>
          <p:cNvSpPr txBox="1"/>
          <p:nvPr/>
        </p:nvSpPr>
        <p:spPr>
          <a:xfrm>
            <a:off x="5253546" y="2370254"/>
            <a:ext cx="876558" cy="261328"/>
          </a:xfrm>
          <a:prstGeom prst="rect">
            <a:avLst/>
          </a:prstGeom>
          <a:noFill/>
          <a:ln>
            <a:noFill/>
          </a:ln>
        </p:spPr>
        <p:txBody>
          <a:bodyPr spcFirstLastPara="1" wrap="square" lIns="91340" tIns="45658" rIns="91340" bIns="45658" anchor="t" anchorCtr="0">
            <a:spAutoFit/>
          </a:bodyPr>
          <a:lstStyle/>
          <a:p>
            <a:pPr algn="ctr">
              <a:buClr>
                <a:srgbClr val="000066"/>
              </a:buClr>
              <a:buSzPts val="1100"/>
            </a:pPr>
            <a:r>
              <a:rPr lang="en-US" sz="1099" dirty="0">
                <a:solidFill>
                  <a:schemeClr val="bg2"/>
                </a:solidFill>
                <a:latin typeface="Tahoma" panose="020B0604030504040204" pitchFamily="34" charset="0"/>
                <a:ea typeface="Tahoma" panose="020B0604030504040204" pitchFamily="34" charset="0"/>
                <a:cs typeface="Tahoma" panose="020B0604030504040204" pitchFamily="34" charset="0"/>
                <a:sym typeface="Tahoma"/>
              </a:rPr>
              <a:t>EXECUTE</a:t>
            </a:r>
            <a:endParaRPr sz="1399" dirty="0">
              <a:solidFill>
                <a:schemeClr val="bg2"/>
              </a:solidFill>
              <a:latin typeface="Tahoma" panose="020B0604030504040204" pitchFamily="34" charset="0"/>
              <a:ea typeface="Tahoma" panose="020B0604030504040204" pitchFamily="34" charset="0"/>
              <a:cs typeface="Tahoma" panose="020B0604030504040204" pitchFamily="34" charset="0"/>
            </a:endParaRPr>
          </a:p>
        </p:txBody>
      </p:sp>
      <p:cxnSp>
        <p:nvCxnSpPr>
          <p:cNvPr id="21" name="Google Shape;305;p13">
            <a:extLst>
              <a:ext uri="{FF2B5EF4-FFF2-40B4-BE49-F238E27FC236}">
                <a16:creationId xmlns:a16="http://schemas.microsoft.com/office/drawing/2014/main" id="{6423809F-1C18-C4ED-5C21-B817CC57A038}"/>
              </a:ext>
            </a:extLst>
          </p:cNvPr>
          <p:cNvCxnSpPr>
            <a:cxnSpLocks/>
          </p:cNvCxnSpPr>
          <p:nvPr/>
        </p:nvCxnSpPr>
        <p:spPr>
          <a:xfrm rot="10800000">
            <a:off x="4807658" y="3040337"/>
            <a:ext cx="1758256" cy="0"/>
          </a:xfrm>
          <a:prstGeom prst="straightConnector1">
            <a:avLst/>
          </a:prstGeom>
          <a:noFill/>
          <a:ln w="19050" cap="flat" cmpd="sng">
            <a:solidFill>
              <a:schemeClr val="bg2"/>
            </a:solidFill>
            <a:prstDash val="solid"/>
            <a:round/>
            <a:headEnd type="triangle" w="med" len="med"/>
            <a:tailEnd type="none" w="sm" len="sm"/>
          </a:ln>
        </p:spPr>
      </p:cxnSp>
      <p:sp>
        <p:nvSpPr>
          <p:cNvPr id="22" name="Google Shape;306;p13">
            <a:extLst>
              <a:ext uri="{FF2B5EF4-FFF2-40B4-BE49-F238E27FC236}">
                <a16:creationId xmlns:a16="http://schemas.microsoft.com/office/drawing/2014/main" id="{6F40FBCD-A47E-A8E8-228E-8A8E1B5D348A}"/>
              </a:ext>
            </a:extLst>
          </p:cNvPr>
          <p:cNvSpPr txBox="1"/>
          <p:nvPr/>
        </p:nvSpPr>
        <p:spPr>
          <a:xfrm>
            <a:off x="5031765" y="2825814"/>
            <a:ext cx="1310041" cy="430505"/>
          </a:xfrm>
          <a:prstGeom prst="rect">
            <a:avLst/>
          </a:prstGeom>
          <a:noFill/>
          <a:ln>
            <a:noFill/>
          </a:ln>
        </p:spPr>
        <p:txBody>
          <a:bodyPr spcFirstLastPara="1" wrap="square" lIns="91340" tIns="45658" rIns="91340" bIns="45658" anchor="t" anchorCtr="0">
            <a:spAutoFit/>
          </a:bodyPr>
          <a:lstStyle/>
          <a:p>
            <a:pPr algn="ctr">
              <a:buClr>
                <a:srgbClr val="000066"/>
              </a:buClr>
              <a:buSzPts val="1100"/>
            </a:pPr>
            <a:r>
              <a:rPr lang="en-US" sz="1099" dirty="0">
                <a:solidFill>
                  <a:schemeClr val="bg2"/>
                </a:solidFill>
                <a:latin typeface="Tahoma" panose="020B0604030504040204" pitchFamily="34" charset="0"/>
                <a:ea typeface="Tahoma" panose="020B0604030504040204" pitchFamily="34" charset="0"/>
                <a:cs typeface="Tahoma" panose="020B0604030504040204" pitchFamily="34" charset="0"/>
                <a:sym typeface="Tahoma"/>
              </a:rPr>
              <a:t>OBSERVE / NOTIFICATION</a:t>
            </a:r>
            <a:endParaRPr sz="1399" dirty="0">
              <a:solidFill>
                <a:schemeClr val="bg2"/>
              </a:solidFill>
              <a:latin typeface="Tahoma" panose="020B0604030504040204" pitchFamily="34" charset="0"/>
              <a:ea typeface="Tahoma" panose="020B0604030504040204" pitchFamily="34" charset="0"/>
              <a:cs typeface="Tahoma" panose="020B0604030504040204" pitchFamily="34" charset="0"/>
            </a:endParaRPr>
          </a:p>
        </p:txBody>
      </p:sp>
      <p:sp>
        <p:nvSpPr>
          <p:cNvPr id="23" name="Google Shape;307;p13">
            <a:extLst>
              <a:ext uri="{FF2B5EF4-FFF2-40B4-BE49-F238E27FC236}">
                <a16:creationId xmlns:a16="http://schemas.microsoft.com/office/drawing/2014/main" id="{F1E36D5A-DBF3-8A52-CD7D-B4F074D4F41F}"/>
              </a:ext>
            </a:extLst>
          </p:cNvPr>
          <p:cNvSpPr txBox="1"/>
          <p:nvPr/>
        </p:nvSpPr>
        <p:spPr>
          <a:xfrm>
            <a:off x="1516971" y="4118406"/>
            <a:ext cx="1046113" cy="261357"/>
          </a:xfrm>
          <a:prstGeom prst="rect">
            <a:avLst/>
          </a:prstGeom>
          <a:noFill/>
          <a:ln>
            <a:noFill/>
          </a:ln>
        </p:spPr>
        <p:txBody>
          <a:bodyPr spcFirstLastPara="1" wrap="square" lIns="91340" tIns="45658" rIns="91340" bIns="45658" anchor="t" anchorCtr="0">
            <a:spAutoFit/>
          </a:bodyPr>
          <a:lstStyle/>
          <a:p>
            <a:pPr algn="ctr">
              <a:buClr>
                <a:srgbClr val="000066"/>
              </a:buClr>
              <a:buSzPts val="1100"/>
            </a:pPr>
            <a:r>
              <a:rPr lang="en-US" sz="1099" dirty="0">
                <a:solidFill>
                  <a:schemeClr val="bg2"/>
                </a:solidFill>
                <a:latin typeface="Tahoma" panose="020B0604030504040204" pitchFamily="34" charset="0"/>
                <a:ea typeface="Tahoma" panose="020B0604030504040204" pitchFamily="34" charset="0"/>
                <a:cs typeface="Tahoma" panose="020B0604030504040204" pitchFamily="34" charset="0"/>
                <a:sym typeface="Tahoma"/>
              </a:rPr>
              <a:t>LwM2M Client</a:t>
            </a:r>
            <a:endParaRPr sz="1399" dirty="0">
              <a:solidFill>
                <a:schemeClr val="bg2"/>
              </a:solidFill>
              <a:latin typeface="Tahoma" panose="020B0604030504040204" pitchFamily="34" charset="0"/>
              <a:ea typeface="Tahoma" panose="020B0604030504040204" pitchFamily="34" charset="0"/>
              <a:cs typeface="Tahoma" panose="020B0604030504040204" pitchFamily="34" charset="0"/>
            </a:endParaRPr>
          </a:p>
        </p:txBody>
      </p:sp>
      <p:sp>
        <p:nvSpPr>
          <p:cNvPr id="24" name="Google Shape;308;p13">
            <a:extLst>
              <a:ext uri="{FF2B5EF4-FFF2-40B4-BE49-F238E27FC236}">
                <a16:creationId xmlns:a16="http://schemas.microsoft.com/office/drawing/2014/main" id="{DBEF3BC8-7471-BC18-CC0F-8D4FD1B83FB0}"/>
              </a:ext>
            </a:extLst>
          </p:cNvPr>
          <p:cNvSpPr txBox="1"/>
          <p:nvPr/>
        </p:nvSpPr>
        <p:spPr>
          <a:xfrm>
            <a:off x="3280558" y="4118406"/>
            <a:ext cx="1207098" cy="261368"/>
          </a:xfrm>
          <a:prstGeom prst="rect">
            <a:avLst/>
          </a:prstGeom>
          <a:noFill/>
          <a:ln>
            <a:noFill/>
          </a:ln>
        </p:spPr>
        <p:txBody>
          <a:bodyPr spcFirstLastPara="1" wrap="square" lIns="91340" tIns="45658" rIns="91340" bIns="45658" anchor="t" anchorCtr="0">
            <a:spAutoFit/>
          </a:bodyPr>
          <a:lstStyle/>
          <a:p>
            <a:pPr algn="ctr">
              <a:buClr>
                <a:srgbClr val="000066"/>
              </a:buClr>
              <a:buSzPts val="1100"/>
            </a:pPr>
            <a:r>
              <a:rPr lang="en-US" sz="1099" dirty="0">
                <a:solidFill>
                  <a:schemeClr val="bg2"/>
                </a:solidFill>
                <a:latin typeface="Tahoma" panose="020B0604030504040204" pitchFamily="34" charset="0"/>
                <a:ea typeface="Tahoma" panose="020B0604030504040204" pitchFamily="34" charset="0"/>
                <a:cs typeface="Tahoma" panose="020B0604030504040204" pitchFamily="34" charset="0"/>
                <a:sym typeface="Tahoma"/>
              </a:rPr>
              <a:t>LwM2M Objects</a:t>
            </a:r>
            <a:endParaRPr sz="1399" dirty="0">
              <a:solidFill>
                <a:schemeClr val="bg2"/>
              </a:solidFill>
              <a:latin typeface="Tahoma" panose="020B0604030504040204" pitchFamily="34" charset="0"/>
              <a:ea typeface="Tahoma" panose="020B0604030504040204" pitchFamily="34" charset="0"/>
              <a:cs typeface="Tahoma" panose="020B0604030504040204" pitchFamily="34" charset="0"/>
            </a:endParaRPr>
          </a:p>
        </p:txBody>
      </p:sp>
      <p:sp>
        <p:nvSpPr>
          <p:cNvPr id="25" name="Google Shape;309;p13">
            <a:extLst>
              <a:ext uri="{FF2B5EF4-FFF2-40B4-BE49-F238E27FC236}">
                <a16:creationId xmlns:a16="http://schemas.microsoft.com/office/drawing/2014/main" id="{7102CE09-6F0B-8E3A-97DF-C812DF2193BF}"/>
              </a:ext>
            </a:extLst>
          </p:cNvPr>
          <p:cNvSpPr txBox="1"/>
          <p:nvPr/>
        </p:nvSpPr>
        <p:spPr>
          <a:xfrm>
            <a:off x="6793456" y="4118407"/>
            <a:ext cx="1097362" cy="261357"/>
          </a:xfrm>
          <a:prstGeom prst="rect">
            <a:avLst/>
          </a:prstGeom>
          <a:noFill/>
          <a:ln>
            <a:noFill/>
          </a:ln>
        </p:spPr>
        <p:txBody>
          <a:bodyPr spcFirstLastPara="1" wrap="square" lIns="91340" tIns="45658" rIns="91340" bIns="45658" anchor="t" anchorCtr="0">
            <a:spAutoFit/>
          </a:bodyPr>
          <a:lstStyle/>
          <a:p>
            <a:pPr algn="ctr">
              <a:buClr>
                <a:srgbClr val="000066"/>
              </a:buClr>
              <a:buSzPts val="1100"/>
            </a:pPr>
            <a:r>
              <a:rPr lang="en-US" sz="1099" dirty="0">
                <a:solidFill>
                  <a:schemeClr val="bg2"/>
                </a:solidFill>
                <a:latin typeface="Tahoma" panose="020B0604030504040204" pitchFamily="34" charset="0"/>
                <a:ea typeface="Tahoma" panose="020B0604030504040204" pitchFamily="34" charset="0"/>
                <a:cs typeface="Tahoma" panose="020B0604030504040204" pitchFamily="34" charset="0"/>
                <a:sym typeface="Tahoma"/>
              </a:rPr>
              <a:t>LwM2M Server</a:t>
            </a:r>
            <a:endParaRPr sz="1399" dirty="0">
              <a:solidFill>
                <a:schemeClr val="bg2"/>
              </a:solidFill>
              <a:latin typeface="Tahoma" panose="020B0604030504040204" pitchFamily="34" charset="0"/>
              <a:ea typeface="Tahoma" panose="020B0604030504040204" pitchFamily="34" charset="0"/>
              <a:cs typeface="Tahoma" panose="020B0604030504040204" pitchFamily="34" charset="0"/>
            </a:endParaRPr>
          </a:p>
        </p:txBody>
      </p:sp>
      <p:sp>
        <p:nvSpPr>
          <p:cNvPr id="26" name="Google Shape;310;p13">
            <a:extLst>
              <a:ext uri="{FF2B5EF4-FFF2-40B4-BE49-F238E27FC236}">
                <a16:creationId xmlns:a16="http://schemas.microsoft.com/office/drawing/2014/main" id="{DB7D71C3-5614-3CDA-FA3F-B4B5B00F6EF5}"/>
              </a:ext>
            </a:extLst>
          </p:cNvPr>
          <p:cNvSpPr txBox="1"/>
          <p:nvPr/>
        </p:nvSpPr>
        <p:spPr>
          <a:xfrm>
            <a:off x="5033400" y="4118408"/>
            <a:ext cx="1371221" cy="261357"/>
          </a:xfrm>
          <a:prstGeom prst="rect">
            <a:avLst/>
          </a:prstGeom>
          <a:noFill/>
          <a:ln>
            <a:noFill/>
          </a:ln>
        </p:spPr>
        <p:txBody>
          <a:bodyPr spcFirstLastPara="1" wrap="square" lIns="91340" tIns="45658" rIns="91340" bIns="45658" anchor="t" anchorCtr="0">
            <a:spAutoFit/>
          </a:bodyPr>
          <a:lstStyle/>
          <a:p>
            <a:pPr algn="ctr">
              <a:buClr>
                <a:srgbClr val="000066"/>
              </a:buClr>
              <a:buSzPts val="1100"/>
            </a:pPr>
            <a:r>
              <a:rPr lang="en-US" sz="1099">
                <a:solidFill>
                  <a:schemeClr val="bg2"/>
                </a:solidFill>
                <a:latin typeface="Tahoma" panose="020B0604030504040204" pitchFamily="34" charset="0"/>
                <a:ea typeface="Tahoma" panose="020B0604030504040204" pitchFamily="34" charset="0"/>
                <a:cs typeface="Tahoma" panose="020B0604030504040204" pitchFamily="34" charset="0"/>
                <a:sym typeface="Tahoma"/>
              </a:rPr>
              <a:t>LwM2M Operations</a:t>
            </a:r>
            <a:endParaRPr sz="1399">
              <a:solidFill>
                <a:schemeClr val="bg2"/>
              </a:solidFill>
              <a:latin typeface="Tahoma" panose="020B0604030504040204" pitchFamily="34" charset="0"/>
              <a:ea typeface="Tahoma" panose="020B0604030504040204" pitchFamily="34" charset="0"/>
              <a:cs typeface="Tahoma" panose="020B0604030504040204" pitchFamily="34" charset="0"/>
            </a:endParaRPr>
          </a:p>
        </p:txBody>
      </p:sp>
      <p:pic>
        <p:nvPicPr>
          <p:cNvPr id="2" name="Google Shape;294;p13" descr="Graphical user interface&#10;&#10;Description automatically generated with low confidence">
            <a:extLst>
              <a:ext uri="{FF2B5EF4-FFF2-40B4-BE49-F238E27FC236}">
                <a16:creationId xmlns:a16="http://schemas.microsoft.com/office/drawing/2014/main" id="{99C76DDA-97DA-EE1E-4506-363139E23442}"/>
              </a:ext>
            </a:extLst>
          </p:cNvPr>
          <p:cNvPicPr preferRelativeResize="0"/>
          <p:nvPr/>
        </p:nvPicPr>
        <p:blipFill rotWithShape="1">
          <a:blip r:embed="rId2">
            <a:alphaModFix/>
          </a:blip>
          <a:srcRect l="33983" r="53618" b="74932"/>
          <a:stretch/>
        </p:blipFill>
        <p:spPr>
          <a:xfrm>
            <a:off x="6877893" y="1930339"/>
            <a:ext cx="917890" cy="879830"/>
          </a:xfrm>
          <a:prstGeom prst="rect">
            <a:avLst/>
          </a:prstGeom>
          <a:noFill/>
          <a:ln>
            <a:noFill/>
          </a:ln>
        </p:spPr>
      </p:pic>
      <p:sp>
        <p:nvSpPr>
          <p:cNvPr id="33" name="Google Shape;295;p13">
            <a:extLst>
              <a:ext uri="{FF2B5EF4-FFF2-40B4-BE49-F238E27FC236}">
                <a16:creationId xmlns:a16="http://schemas.microsoft.com/office/drawing/2014/main" id="{3E329BC7-5701-DDD6-8A8B-7AE00B8BEE04}"/>
              </a:ext>
            </a:extLst>
          </p:cNvPr>
          <p:cNvSpPr/>
          <p:nvPr/>
        </p:nvSpPr>
        <p:spPr>
          <a:xfrm>
            <a:off x="3495138" y="1293393"/>
            <a:ext cx="1000544" cy="343932"/>
          </a:xfrm>
          <a:prstGeom prst="rect">
            <a:avLst/>
          </a:prstGeom>
          <a:noFill/>
          <a:ln w="19050" cap="flat" cmpd="sng">
            <a:solidFill>
              <a:schemeClr val="bg2"/>
            </a:solidFill>
            <a:prstDash val="solid"/>
            <a:round/>
            <a:headEnd type="none" w="sm" len="sm"/>
            <a:tailEnd type="none" w="sm" len="sm"/>
          </a:ln>
        </p:spPr>
        <p:txBody>
          <a:bodyPr spcFirstLastPara="1" wrap="square" lIns="91340" tIns="45658" rIns="91340" bIns="45658" anchor="ctr" anchorCtr="0">
            <a:noAutofit/>
          </a:bodyPr>
          <a:lstStyle/>
          <a:p>
            <a:pPr algn="ctr">
              <a:buClr>
                <a:srgbClr val="000066"/>
              </a:buClr>
              <a:buSzPts val="1100"/>
            </a:pPr>
            <a:r>
              <a:rPr lang="en-US" sz="1099" dirty="0">
                <a:solidFill>
                  <a:schemeClr val="bg2"/>
                </a:solidFill>
                <a:latin typeface="Tahoma" panose="020B0604030504040204" pitchFamily="34" charset="0"/>
                <a:ea typeface="Tahoma" panose="020B0604030504040204" pitchFamily="34" charset="0"/>
                <a:cs typeface="Tahoma" panose="020B0604030504040204" pitchFamily="34" charset="0"/>
                <a:sym typeface="Tahoma"/>
              </a:rPr>
              <a:t>Server Config</a:t>
            </a:r>
            <a:endParaRPr lang="en-US" sz="1399" dirty="0">
              <a:solidFill>
                <a:schemeClr val="bg2"/>
              </a:solidFill>
              <a:latin typeface="Tahoma" panose="020B0604030504040204" pitchFamily="34" charset="0"/>
              <a:ea typeface="Tahoma" panose="020B0604030504040204" pitchFamily="34" charset="0"/>
              <a:cs typeface="Tahoma" panose="020B0604030504040204" pitchFamily="34" charset="0"/>
            </a:endParaRPr>
          </a:p>
        </p:txBody>
      </p:sp>
      <p:pic>
        <p:nvPicPr>
          <p:cNvPr id="35" name="Image 27">
            <a:extLst>
              <a:ext uri="{FF2B5EF4-FFF2-40B4-BE49-F238E27FC236}">
                <a16:creationId xmlns:a16="http://schemas.microsoft.com/office/drawing/2014/main" id="{AB8F2856-6BC5-4FB2-3D5D-1588805C05B8}"/>
              </a:ext>
            </a:extLst>
          </p:cNvPr>
          <p:cNvPicPr>
            <a:picLocks noChangeAspect="1"/>
          </p:cNvPicPr>
          <p:nvPr/>
        </p:nvPicPr>
        <p:blipFill>
          <a:blip r:embed="rId3">
            <a:duotone>
              <a:srgbClr val="A6A5A5">
                <a:shade val="45000"/>
                <a:satMod val="135000"/>
              </a:srgbClr>
              <a:prstClr val="white"/>
            </a:duotone>
          </a:blip>
          <a:stretch>
            <a:fillRect/>
          </a:stretch>
        </p:blipFill>
        <p:spPr>
          <a:xfrm>
            <a:off x="1298907" y="1484216"/>
            <a:ext cx="1408914" cy="1788624"/>
          </a:xfrm>
          <a:prstGeom prst="rect">
            <a:avLst/>
          </a:prstGeom>
        </p:spPr>
      </p:pic>
      <p:pic>
        <p:nvPicPr>
          <p:cNvPr id="36" name="Picture 35" descr="Logo&#10;&#10;Description automatically generated">
            <a:extLst>
              <a:ext uri="{FF2B5EF4-FFF2-40B4-BE49-F238E27FC236}">
                <a16:creationId xmlns:a16="http://schemas.microsoft.com/office/drawing/2014/main" id="{AF2CE31A-0013-829A-318A-1BC9E757C81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55970" y="4497687"/>
            <a:ext cx="1410967" cy="520803"/>
          </a:xfrm>
          <a:prstGeom prst="rect">
            <a:avLst/>
          </a:prstGeom>
        </p:spPr>
      </p:pic>
      <p:sp>
        <p:nvSpPr>
          <p:cNvPr id="50" name="Google Shape;297;p13">
            <a:extLst>
              <a:ext uri="{FF2B5EF4-FFF2-40B4-BE49-F238E27FC236}">
                <a16:creationId xmlns:a16="http://schemas.microsoft.com/office/drawing/2014/main" id="{755C1F97-4FE6-1816-881B-C52387DB01BC}"/>
              </a:ext>
            </a:extLst>
          </p:cNvPr>
          <p:cNvSpPr/>
          <p:nvPr/>
        </p:nvSpPr>
        <p:spPr>
          <a:xfrm>
            <a:off x="3495138" y="3108289"/>
            <a:ext cx="1000545" cy="343932"/>
          </a:xfrm>
          <a:prstGeom prst="rect">
            <a:avLst/>
          </a:prstGeom>
          <a:noFill/>
          <a:ln w="19050" cap="flat" cmpd="sng">
            <a:solidFill>
              <a:schemeClr val="bg2"/>
            </a:solidFill>
            <a:prstDash val="solid"/>
            <a:round/>
            <a:headEnd type="none" w="sm" len="sm"/>
            <a:tailEnd type="none" w="sm" len="sm"/>
          </a:ln>
        </p:spPr>
        <p:txBody>
          <a:bodyPr spcFirstLastPara="1" wrap="square" lIns="91340" tIns="45658" rIns="91340" bIns="45658" anchor="ctr" anchorCtr="0">
            <a:noAutofit/>
          </a:bodyPr>
          <a:lstStyle/>
          <a:p>
            <a:pPr algn="ctr">
              <a:buClr>
                <a:srgbClr val="000066"/>
              </a:buClr>
              <a:buSzPts val="1100"/>
            </a:pPr>
            <a:r>
              <a:rPr lang="fr-FR" sz="1099" dirty="0">
                <a:solidFill>
                  <a:schemeClr val="bg2"/>
                </a:solidFill>
                <a:latin typeface="Tahoma" panose="020B0604030504040204" pitchFamily="34" charset="0"/>
                <a:ea typeface="Tahoma" panose="020B0604030504040204" pitchFamily="34" charset="0"/>
                <a:cs typeface="Tahoma" panose="020B0604030504040204" pitchFamily="34" charset="0"/>
                <a:sym typeface="Tahoma"/>
              </a:rPr>
              <a:t>Connectivity </a:t>
            </a:r>
            <a:r>
              <a:rPr lang="fr-FR" sz="1099" dirty="0" err="1">
                <a:solidFill>
                  <a:schemeClr val="bg2"/>
                </a:solidFill>
                <a:latin typeface="Tahoma" panose="020B0604030504040204" pitchFamily="34" charset="0"/>
                <a:ea typeface="Tahoma" panose="020B0604030504040204" pitchFamily="34" charset="0"/>
                <a:cs typeface="Tahoma" panose="020B0604030504040204" pitchFamily="34" charset="0"/>
                <a:sym typeface="Tahoma"/>
              </a:rPr>
              <a:t>Statistics</a:t>
            </a:r>
            <a:endParaRPr lang="fr-FR" sz="1399" dirty="0">
              <a:solidFill>
                <a:schemeClr val="bg2"/>
              </a:solidFill>
              <a:latin typeface="Tahoma" panose="020B0604030504040204" pitchFamily="34" charset="0"/>
              <a:ea typeface="Tahoma" panose="020B0604030504040204" pitchFamily="34" charset="0"/>
              <a:cs typeface="Tahoma" panose="020B0604030504040204" pitchFamily="34" charset="0"/>
            </a:endParaRPr>
          </a:p>
        </p:txBody>
      </p:sp>
      <p:cxnSp>
        <p:nvCxnSpPr>
          <p:cNvPr id="51" name="Google Shape;293;p13">
            <a:extLst>
              <a:ext uri="{FF2B5EF4-FFF2-40B4-BE49-F238E27FC236}">
                <a16:creationId xmlns:a16="http://schemas.microsoft.com/office/drawing/2014/main" id="{2347CFE9-5396-C9FB-D32C-E24AB92A2547}"/>
              </a:ext>
            </a:extLst>
          </p:cNvPr>
          <p:cNvCxnSpPr>
            <a:cxnSpLocks/>
          </p:cNvCxnSpPr>
          <p:nvPr/>
        </p:nvCxnSpPr>
        <p:spPr>
          <a:xfrm flipH="1">
            <a:off x="3265964" y="3270801"/>
            <a:ext cx="228589" cy="2039"/>
          </a:xfrm>
          <a:prstGeom prst="straightConnector1">
            <a:avLst/>
          </a:prstGeom>
          <a:noFill/>
          <a:ln w="19050" cap="flat" cmpd="sng">
            <a:solidFill>
              <a:schemeClr val="bg2"/>
            </a:solidFill>
            <a:prstDash val="solid"/>
            <a:round/>
            <a:headEnd type="none" w="sm" len="sm"/>
            <a:tailEnd type="none" w="sm" len="sm"/>
          </a:ln>
        </p:spPr>
      </p:cxnSp>
      <p:sp>
        <p:nvSpPr>
          <p:cNvPr id="54" name="Google Shape;297;p13">
            <a:extLst>
              <a:ext uri="{FF2B5EF4-FFF2-40B4-BE49-F238E27FC236}">
                <a16:creationId xmlns:a16="http://schemas.microsoft.com/office/drawing/2014/main" id="{9F16EA0B-A01D-9085-BAE3-CF92BE9945A9}"/>
              </a:ext>
            </a:extLst>
          </p:cNvPr>
          <p:cNvSpPr/>
          <p:nvPr/>
        </p:nvSpPr>
        <p:spPr>
          <a:xfrm>
            <a:off x="3481071" y="873445"/>
            <a:ext cx="1000545" cy="343932"/>
          </a:xfrm>
          <a:prstGeom prst="rect">
            <a:avLst/>
          </a:prstGeom>
          <a:noFill/>
          <a:ln w="19050" cap="flat" cmpd="sng">
            <a:solidFill>
              <a:schemeClr val="bg2"/>
            </a:solidFill>
            <a:prstDash val="solid"/>
            <a:round/>
            <a:headEnd type="none" w="sm" len="sm"/>
            <a:tailEnd type="none" w="sm" len="sm"/>
          </a:ln>
        </p:spPr>
        <p:txBody>
          <a:bodyPr spcFirstLastPara="1" wrap="square" lIns="91340" tIns="45658" rIns="91340" bIns="45658" anchor="ctr" anchorCtr="0">
            <a:noAutofit/>
          </a:bodyPr>
          <a:lstStyle/>
          <a:p>
            <a:pPr algn="ctr">
              <a:buClr>
                <a:srgbClr val="000066"/>
              </a:buClr>
              <a:buSzPts val="1100"/>
            </a:pPr>
            <a:r>
              <a:rPr lang="fr-FR" sz="1099" dirty="0">
                <a:solidFill>
                  <a:schemeClr val="bg2"/>
                </a:solidFill>
                <a:latin typeface="Tahoma" panose="020B0604030504040204" pitchFamily="34" charset="0"/>
                <a:ea typeface="Tahoma" panose="020B0604030504040204" pitchFamily="34" charset="0"/>
                <a:cs typeface="Tahoma" panose="020B0604030504040204" pitchFamily="34" charset="0"/>
                <a:sym typeface="Tahoma"/>
              </a:rPr>
              <a:t>Security Config</a:t>
            </a:r>
            <a:endParaRPr lang="fr-FR" sz="1399" dirty="0">
              <a:solidFill>
                <a:schemeClr val="bg2"/>
              </a:solidFill>
              <a:latin typeface="Tahoma" panose="020B0604030504040204" pitchFamily="34" charset="0"/>
              <a:ea typeface="Tahoma" panose="020B0604030504040204" pitchFamily="34" charset="0"/>
              <a:cs typeface="Tahoma" panose="020B0604030504040204" pitchFamily="34" charset="0"/>
            </a:endParaRPr>
          </a:p>
        </p:txBody>
      </p:sp>
      <p:cxnSp>
        <p:nvCxnSpPr>
          <p:cNvPr id="55" name="Google Shape;293;p13">
            <a:extLst>
              <a:ext uri="{FF2B5EF4-FFF2-40B4-BE49-F238E27FC236}">
                <a16:creationId xmlns:a16="http://schemas.microsoft.com/office/drawing/2014/main" id="{A3C5E912-69FB-5E29-8A62-99692AB4FFA8}"/>
              </a:ext>
            </a:extLst>
          </p:cNvPr>
          <p:cNvCxnSpPr>
            <a:cxnSpLocks/>
            <a:stCxn id="54" idx="1"/>
          </p:cNvCxnSpPr>
          <p:nvPr/>
        </p:nvCxnSpPr>
        <p:spPr>
          <a:xfrm flipH="1">
            <a:off x="3244828" y="1045411"/>
            <a:ext cx="236243" cy="0"/>
          </a:xfrm>
          <a:prstGeom prst="straightConnector1">
            <a:avLst/>
          </a:prstGeom>
          <a:noFill/>
          <a:ln w="19050" cap="flat" cmpd="sng">
            <a:solidFill>
              <a:schemeClr val="bg2"/>
            </a:solidFill>
            <a:prstDash val="solid"/>
            <a:round/>
            <a:headEnd type="none" w="sm" len="sm"/>
            <a:tailEnd type="none" w="sm" len="sm"/>
          </a:ln>
        </p:spPr>
      </p:cxnSp>
      <p:cxnSp>
        <p:nvCxnSpPr>
          <p:cNvPr id="61" name="Google Shape;293;p13">
            <a:extLst>
              <a:ext uri="{FF2B5EF4-FFF2-40B4-BE49-F238E27FC236}">
                <a16:creationId xmlns:a16="http://schemas.microsoft.com/office/drawing/2014/main" id="{2D7F5ABB-22ED-017C-BF05-0D4C4414DF8E}"/>
              </a:ext>
            </a:extLst>
          </p:cNvPr>
          <p:cNvCxnSpPr>
            <a:cxnSpLocks/>
            <a:stCxn id="64" idx="1"/>
          </p:cNvCxnSpPr>
          <p:nvPr/>
        </p:nvCxnSpPr>
        <p:spPr>
          <a:xfrm flipH="1">
            <a:off x="3269984" y="3723937"/>
            <a:ext cx="225153" cy="0"/>
          </a:xfrm>
          <a:prstGeom prst="straightConnector1">
            <a:avLst/>
          </a:prstGeom>
          <a:noFill/>
          <a:ln w="19050" cap="flat" cmpd="sng">
            <a:solidFill>
              <a:schemeClr val="bg2"/>
            </a:solidFill>
            <a:prstDash val="solid"/>
            <a:round/>
            <a:headEnd type="none" w="sm" len="sm"/>
            <a:tailEnd type="none" w="sm" len="sm"/>
          </a:ln>
        </p:spPr>
      </p:cxnSp>
      <p:sp>
        <p:nvSpPr>
          <p:cNvPr id="64" name="Google Shape;297;p13">
            <a:extLst>
              <a:ext uri="{FF2B5EF4-FFF2-40B4-BE49-F238E27FC236}">
                <a16:creationId xmlns:a16="http://schemas.microsoft.com/office/drawing/2014/main" id="{38182F89-26C3-D893-D477-FCC0134A1659}"/>
              </a:ext>
            </a:extLst>
          </p:cNvPr>
          <p:cNvSpPr/>
          <p:nvPr/>
        </p:nvSpPr>
        <p:spPr>
          <a:xfrm>
            <a:off x="3495137" y="3551971"/>
            <a:ext cx="1000545" cy="343932"/>
          </a:xfrm>
          <a:prstGeom prst="rect">
            <a:avLst/>
          </a:prstGeom>
          <a:noFill/>
          <a:ln w="19050" cap="flat" cmpd="sng">
            <a:solidFill>
              <a:schemeClr val="bg2"/>
            </a:solidFill>
            <a:prstDash val="solid"/>
            <a:round/>
            <a:headEnd type="none" w="sm" len="sm"/>
            <a:tailEnd type="none" w="sm" len="sm"/>
          </a:ln>
        </p:spPr>
        <p:txBody>
          <a:bodyPr spcFirstLastPara="1" wrap="square" lIns="91340" tIns="45658" rIns="91340" bIns="45658" anchor="ctr" anchorCtr="0">
            <a:noAutofit/>
          </a:bodyPr>
          <a:lstStyle/>
          <a:p>
            <a:pPr algn="ctr">
              <a:buClr>
                <a:srgbClr val="000066"/>
              </a:buClr>
              <a:buSzPts val="1100"/>
            </a:pPr>
            <a:r>
              <a:rPr lang="fr-FR" sz="1099" dirty="0">
                <a:solidFill>
                  <a:schemeClr val="bg2"/>
                </a:solidFill>
                <a:latin typeface="Tahoma" panose="020B0604030504040204" pitchFamily="34" charset="0"/>
                <a:ea typeface="Tahoma" panose="020B0604030504040204" pitchFamily="34" charset="0"/>
                <a:cs typeface="Tahoma" panose="020B0604030504040204" pitchFamily="34" charset="0"/>
                <a:sym typeface="Tahoma"/>
              </a:rPr>
              <a:t>Water </a:t>
            </a:r>
            <a:r>
              <a:rPr lang="fr-FR" sz="1099" dirty="0" err="1">
                <a:solidFill>
                  <a:schemeClr val="bg2"/>
                </a:solidFill>
                <a:latin typeface="Tahoma" panose="020B0604030504040204" pitchFamily="34" charset="0"/>
                <a:ea typeface="Tahoma" panose="020B0604030504040204" pitchFamily="34" charset="0"/>
                <a:cs typeface="Tahoma" panose="020B0604030504040204" pitchFamily="34" charset="0"/>
                <a:sym typeface="Tahoma"/>
              </a:rPr>
              <a:t>Meter</a:t>
            </a:r>
            <a:endParaRPr lang="fr-FR" sz="1399" dirty="0">
              <a:solidFill>
                <a:schemeClr val="bg2"/>
              </a:solidFill>
              <a:latin typeface="Tahoma" panose="020B0604030504040204" pitchFamily="34" charset="0"/>
              <a:ea typeface="Tahoma" panose="020B0604030504040204" pitchFamily="34" charset="0"/>
              <a:cs typeface="Tahoma" panose="020B0604030504040204" pitchFamily="34" charset="0"/>
            </a:endParaRPr>
          </a:p>
        </p:txBody>
      </p:sp>
      <p:cxnSp>
        <p:nvCxnSpPr>
          <p:cNvPr id="4" name="Google Shape;305;p13">
            <a:extLst>
              <a:ext uri="{FF2B5EF4-FFF2-40B4-BE49-F238E27FC236}">
                <a16:creationId xmlns:a16="http://schemas.microsoft.com/office/drawing/2014/main" id="{F53302E5-5023-1940-8DCB-DB66AB2BD9A3}"/>
              </a:ext>
            </a:extLst>
          </p:cNvPr>
          <p:cNvCxnSpPr>
            <a:cxnSpLocks/>
          </p:cNvCxnSpPr>
          <p:nvPr/>
        </p:nvCxnSpPr>
        <p:spPr>
          <a:xfrm rot="10800000">
            <a:off x="4820101" y="3452128"/>
            <a:ext cx="1758256" cy="0"/>
          </a:xfrm>
          <a:prstGeom prst="straightConnector1">
            <a:avLst/>
          </a:prstGeom>
          <a:noFill/>
          <a:ln w="19050" cap="flat" cmpd="sng">
            <a:solidFill>
              <a:schemeClr val="bg2"/>
            </a:solidFill>
            <a:prstDash val="solid"/>
            <a:round/>
            <a:headEnd type="triangle" w="med" len="med"/>
            <a:tailEnd type="none" w="sm" len="sm"/>
          </a:ln>
        </p:spPr>
      </p:cxnSp>
      <p:sp>
        <p:nvSpPr>
          <p:cNvPr id="10" name="Google Shape;306;p13">
            <a:extLst>
              <a:ext uri="{FF2B5EF4-FFF2-40B4-BE49-F238E27FC236}">
                <a16:creationId xmlns:a16="http://schemas.microsoft.com/office/drawing/2014/main" id="{E1358715-7CE8-BBA2-AA65-D2CD7BA594F1}"/>
              </a:ext>
            </a:extLst>
          </p:cNvPr>
          <p:cNvSpPr txBox="1"/>
          <p:nvPr/>
        </p:nvSpPr>
        <p:spPr>
          <a:xfrm>
            <a:off x="5044208" y="3237605"/>
            <a:ext cx="1310041" cy="261328"/>
          </a:xfrm>
          <a:prstGeom prst="rect">
            <a:avLst/>
          </a:prstGeom>
          <a:noFill/>
          <a:ln>
            <a:noFill/>
          </a:ln>
        </p:spPr>
        <p:txBody>
          <a:bodyPr spcFirstLastPara="1" wrap="square" lIns="91340" tIns="45658" rIns="91340" bIns="45658" anchor="t" anchorCtr="0">
            <a:spAutoFit/>
          </a:bodyPr>
          <a:lstStyle/>
          <a:p>
            <a:pPr algn="ctr">
              <a:buClr>
                <a:srgbClr val="000066"/>
              </a:buClr>
              <a:buSzPts val="1100"/>
            </a:pPr>
            <a:r>
              <a:rPr lang="en-US" sz="1099" dirty="0">
                <a:solidFill>
                  <a:schemeClr val="bg2"/>
                </a:solidFill>
                <a:latin typeface="Tahoma" panose="020B0604030504040204" pitchFamily="34" charset="0"/>
                <a:ea typeface="Tahoma" panose="020B0604030504040204" pitchFamily="34" charset="0"/>
                <a:cs typeface="Tahoma" panose="020B0604030504040204" pitchFamily="34" charset="0"/>
                <a:sym typeface="Tahoma"/>
              </a:rPr>
              <a:t>SEND</a:t>
            </a:r>
            <a:endParaRPr sz="1399" dirty="0">
              <a:solidFill>
                <a:schemeClr val="bg2"/>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2895750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g249393946f6_0_0"/>
          <p:cNvSpPr txBox="1">
            <a:spLocks noGrp="1"/>
          </p:cNvSpPr>
          <p:nvPr>
            <p:ph type="title"/>
          </p:nvPr>
        </p:nvSpPr>
        <p:spPr>
          <a:xfrm>
            <a:off x="384808" y="337642"/>
            <a:ext cx="8378100" cy="378000"/>
          </a:xfrm>
          <a:prstGeom prst="rect">
            <a:avLst/>
          </a:prstGeom>
        </p:spPr>
        <p:txBody>
          <a:bodyPr spcFirstLastPara="1" wrap="square" lIns="91425" tIns="45700" rIns="91425" bIns="45700" anchor="t" anchorCtr="0">
            <a:normAutofit fontScale="90000"/>
          </a:bodyPr>
          <a:lstStyle/>
          <a:p>
            <a:pPr marL="0" lvl="0" indent="0" algn="ctr" rtl="0">
              <a:spcBef>
                <a:spcPts val="0"/>
              </a:spcBef>
              <a:spcAft>
                <a:spcPts val="0"/>
              </a:spcAft>
              <a:buNone/>
            </a:pPr>
            <a:r>
              <a:rPr lang="en-US"/>
              <a:t>Housekeeping</a:t>
            </a:r>
            <a:endParaRPr/>
          </a:p>
        </p:txBody>
      </p:sp>
      <p:sp>
        <p:nvSpPr>
          <p:cNvPr id="115" name="Google Shape;115;g249393946f6_0_0"/>
          <p:cNvSpPr txBox="1">
            <a:spLocks noGrp="1"/>
          </p:cNvSpPr>
          <p:nvPr>
            <p:ph type="body" idx="2"/>
          </p:nvPr>
        </p:nvSpPr>
        <p:spPr>
          <a:xfrm>
            <a:off x="384808" y="1435395"/>
            <a:ext cx="8378100" cy="3024000"/>
          </a:xfrm>
          <a:prstGeom prst="rect">
            <a:avLst/>
          </a:prstGeom>
        </p:spPr>
        <p:txBody>
          <a:bodyPr spcFirstLastPara="1" wrap="square" lIns="91425" tIns="45700" rIns="91425" bIns="45700" anchor="t" anchorCtr="0">
            <a:normAutofit/>
          </a:bodyPr>
          <a:lstStyle/>
          <a:p>
            <a:pPr marL="457200" lvl="0" indent="-342900" algn="l" rtl="0">
              <a:spcBef>
                <a:spcPts val="450"/>
              </a:spcBef>
              <a:spcAft>
                <a:spcPts val="0"/>
              </a:spcAft>
              <a:buSzPts val="1800"/>
              <a:buChar char="•"/>
            </a:pPr>
            <a:r>
              <a:rPr lang="en-US" dirty="0"/>
              <a:t>Recording and slide deck will be made available for attendees via email and on the OMA </a:t>
            </a:r>
            <a:r>
              <a:rPr lang="en-US" dirty="0" err="1"/>
              <a:t>SpecWorks</a:t>
            </a:r>
            <a:r>
              <a:rPr lang="en-US" dirty="0"/>
              <a:t> website.</a:t>
            </a:r>
            <a:endParaRPr dirty="0"/>
          </a:p>
          <a:p>
            <a:pPr marL="0" lvl="0" indent="0" algn="l" rtl="0">
              <a:spcBef>
                <a:spcPts val="450"/>
              </a:spcBef>
              <a:spcAft>
                <a:spcPts val="0"/>
              </a:spcAft>
              <a:buNone/>
            </a:pPr>
            <a:endParaRPr dirty="0"/>
          </a:p>
          <a:p>
            <a:pPr marL="457200" lvl="0" indent="-342900" algn="l" rtl="0">
              <a:spcBef>
                <a:spcPts val="450"/>
              </a:spcBef>
              <a:spcAft>
                <a:spcPts val="0"/>
              </a:spcAft>
              <a:buSzPts val="1800"/>
              <a:buChar char="•"/>
            </a:pPr>
            <a:r>
              <a:rPr lang="en-US" dirty="0"/>
              <a:t>Questions can be asked via the webinar chat and will be answered at the end of the presentation.</a:t>
            </a:r>
            <a:endParaRPr dirty="0"/>
          </a:p>
          <a:p>
            <a:pPr marL="0" lvl="0" indent="0" algn="l" rtl="0">
              <a:spcBef>
                <a:spcPts val="450"/>
              </a:spcBef>
              <a:spcAft>
                <a:spcPts val="0"/>
              </a:spcAft>
              <a:buNone/>
            </a:pPr>
            <a:endParaRPr dirty="0"/>
          </a:p>
          <a:p>
            <a:pPr marL="457200" lvl="0" indent="-342900" algn="l" rtl="0">
              <a:spcBef>
                <a:spcPts val="450"/>
              </a:spcBef>
              <a:spcAft>
                <a:spcPts val="0"/>
              </a:spcAft>
              <a:buSzPts val="1800"/>
              <a:buChar char="•"/>
            </a:pPr>
            <a:r>
              <a:rPr lang="en-US" dirty="0"/>
              <a:t>Additional questions can be sent to </a:t>
            </a:r>
            <a:r>
              <a:rPr lang="en-US" u="sng" dirty="0">
                <a:solidFill>
                  <a:schemeClr val="hlink"/>
                </a:solidFill>
              </a:rPr>
              <a:t>helpdesk</a:t>
            </a:r>
            <a:r>
              <a:rPr lang="en-US" u="sng" dirty="0">
                <a:solidFill>
                  <a:schemeClr val="hlink"/>
                </a:solidFill>
                <a:hlinkClick r:id="rId3"/>
              </a:rPr>
              <a:t>@omaorg.org</a:t>
            </a:r>
            <a:r>
              <a:rPr lang="en-US" dirty="0"/>
              <a:t>.</a:t>
            </a:r>
            <a:endParaRPr dirty="0"/>
          </a:p>
          <a:p>
            <a:pPr marL="0" lvl="0" indent="0" algn="l" rtl="0">
              <a:spcBef>
                <a:spcPts val="450"/>
              </a:spcBef>
              <a:spcAft>
                <a:spcPts val="0"/>
              </a:spcAft>
              <a:buNone/>
            </a:pPr>
            <a:endParaRP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graphicFrame>
        <p:nvGraphicFramePr>
          <p:cNvPr id="337" name="Google Shape;337;p16"/>
          <p:cNvGraphicFramePr/>
          <p:nvPr>
            <p:extLst>
              <p:ext uri="{D42A27DB-BD31-4B8C-83A1-F6EECF244321}">
                <p14:modId xmlns:p14="http://schemas.microsoft.com/office/powerpoint/2010/main" val="3036382972"/>
              </p:ext>
            </p:extLst>
          </p:nvPr>
        </p:nvGraphicFramePr>
        <p:xfrm>
          <a:off x="361950" y="2678000"/>
          <a:ext cx="4426388" cy="1840740"/>
        </p:xfrm>
        <a:graphic>
          <a:graphicData uri="http://schemas.openxmlformats.org/drawingml/2006/table">
            <a:tbl>
              <a:tblPr bandRow="1">
                <a:noFill/>
              </a:tblPr>
              <a:tblGrid>
                <a:gridCol w="1107491">
                  <a:extLst>
                    <a:ext uri="{9D8B030D-6E8A-4147-A177-3AD203B41FA5}">
                      <a16:colId xmlns:a16="http://schemas.microsoft.com/office/drawing/2014/main" val="20000"/>
                    </a:ext>
                  </a:extLst>
                </a:gridCol>
                <a:gridCol w="3318897">
                  <a:extLst>
                    <a:ext uri="{9D8B030D-6E8A-4147-A177-3AD203B41FA5}">
                      <a16:colId xmlns:a16="http://schemas.microsoft.com/office/drawing/2014/main" val="20001"/>
                    </a:ext>
                  </a:extLst>
                </a:gridCol>
              </a:tblGrid>
              <a:tr h="406374">
                <a:tc>
                  <a:txBody>
                    <a:bodyPr/>
                    <a:lstStyle/>
                    <a:p>
                      <a:pPr marL="0" marR="0" lvl="0" indent="0" algn="ctr" rtl="0">
                        <a:spcBef>
                          <a:spcPts val="0"/>
                        </a:spcBef>
                        <a:spcAft>
                          <a:spcPts val="0"/>
                        </a:spcAft>
                        <a:buNone/>
                      </a:pPr>
                      <a:r>
                        <a:rPr lang="en-US" sz="1400" u="none" strike="noStrike" cap="none">
                          <a:latin typeface="Tahoma"/>
                          <a:ea typeface="Tahoma"/>
                          <a:cs typeface="Tahoma"/>
                          <a:sym typeface="Tahoma"/>
                        </a:rPr>
                        <a:t>0 – 1023</a:t>
                      </a:r>
                      <a:endParaRPr sz="1400"/>
                    </a:p>
                  </a:txBody>
                  <a:tcPr marL="51377" marR="51377" marT="25701" marB="25701" anchor="ctr">
                    <a:lnL w="9525" cap="flat" cmpd="sng">
                      <a:solidFill>
                        <a:srgbClr val="B1BABF"/>
                      </a:solidFill>
                      <a:prstDash val="solid"/>
                      <a:round/>
                      <a:headEnd type="none" w="sm" len="sm"/>
                      <a:tailEnd type="none" w="sm" len="sm"/>
                    </a:lnL>
                    <a:lnR w="9525" cap="flat" cmpd="sng">
                      <a:solidFill>
                        <a:srgbClr val="B1BABF"/>
                      </a:solidFill>
                      <a:prstDash val="solid"/>
                      <a:round/>
                      <a:headEnd type="none" w="sm" len="sm"/>
                      <a:tailEnd type="none" w="sm" len="sm"/>
                    </a:lnR>
                    <a:lnT w="9525" cap="flat" cmpd="sng">
                      <a:solidFill>
                        <a:srgbClr val="B1BABF"/>
                      </a:solidFill>
                      <a:prstDash val="solid"/>
                      <a:round/>
                      <a:headEnd type="none" w="sm" len="sm"/>
                      <a:tailEnd type="none" w="sm" len="sm"/>
                    </a:lnT>
                    <a:lnB w="9525" cap="flat" cmpd="sng">
                      <a:solidFill>
                        <a:srgbClr val="B1BA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en-US" sz="1400" u="none" strike="noStrike" cap="none">
                          <a:latin typeface="Tahoma"/>
                          <a:ea typeface="Tahoma"/>
                          <a:cs typeface="Tahoma"/>
                          <a:sym typeface="Tahoma"/>
                        </a:rPr>
                        <a:t>Objects produced by the OMA</a:t>
                      </a:r>
                      <a:endParaRPr sz="1400"/>
                    </a:p>
                  </a:txBody>
                  <a:tcPr marL="51377" marR="51377" marT="25701" marB="25701" anchor="ctr">
                    <a:lnL w="9525" cap="flat" cmpd="sng">
                      <a:solidFill>
                        <a:srgbClr val="B1BABF"/>
                      </a:solidFill>
                      <a:prstDash val="solid"/>
                      <a:round/>
                      <a:headEnd type="none" w="sm" len="sm"/>
                      <a:tailEnd type="none" w="sm" len="sm"/>
                    </a:lnL>
                    <a:lnR w="9525" cap="flat" cmpd="sng">
                      <a:solidFill>
                        <a:srgbClr val="B1BABF"/>
                      </a:solidFill>
                      <a:prstDash val="solid"/>
                      <a:round/>
                      <a:headEnd type="none" w="sm" len="sm"/>
                      <a:tailEnd type="none" w="sm" len="sm"/>
                    </a:lnR>
                    <a:lnT w="9525" cap="flat" cmpd="sng">
                      <a:solidFill>
                        <a:srgbClr val="B1BABF"/>
                      </a:solidFill>
                      <a:prstDash val="solid"/>
                      <a:round/>
                      <a:headEnd type="none" w="sm" len="sm"/>
                      <a:tailEnd type="none" w="sm" len="sm"/>
                    </a:lnT>
                    <a:lnB w="9525" cap="flat" cmpd="sng">
                      <a:solidFill>
                        <a:srgbClr val="B1BABF"/>
                      </a:solidFill>
                      <a:prstDash val="solid"/>
                      <a:round/>
                      <a:headEnd type="none" w="sm" len="sm"/>
                      <a:tailEnd type="none" w="sm" len="sm"/>
                    </a:lnB>
                    <a:solidFill>
                      <a:srgbClr val="F2F2F2"/>
                    </a:solidFill>
                  </a:tcPr>
                </a:tc>
                <a:extLst>
                  <a:ext uri="{0D108BD9-81ED-4DB2-BD59-A6C34878D82A}">
                    <a16:rowId xmlns:a16="http://schemas.microsoft.com/office/drawing/2014/main" val="10000"/>
                  </a:ext>
                </a:extLst>
              </a:tr>
              <a:tr h="406374">
                <a:tc>
                  <a:txBody>
                    <a:bodyPr/>
                    <a:lstStyle/>
                    <a:p>
                      <a:pPr marL="0" marR="0" lvl="0" indent="0" algn="ctr" rtl="0">
                        <a:spcBef>
                          <a:spcPts val="0"/>
                        </a:spcBef>
                        <a:spcAft>
                          <a:spcPts val="0"/>
                        </a:spcAft>
                        <a:buNone/>
                      </a:pPr>
                      <a:r>
                        <a:rPr lang="en-US" sz="1400">
                          <a:latin typeface="Tahoma"/>
                          <a:ea typeface="Tahoma"/>
                          <a:cs typeface="Tahoma"/>
                          <a:sym typeface="Tahoma"/>
                        </a:rPr>
                        <a:t>2048 – 10240</a:t>
                      </a:r>
                      <a:endParaRPr sz="1400"/>
                    </a:p>
                  </a:txBody>
                  <a:tcPr marL="51377" marR="51377" marT="25701" marB="25701" anchor="ctr">
                    <a:lnL w="9525" cap="flat" cmpd="sng">
                      <a:solidFill>
                        <a:srgbClr val="B1BABF"/>
                      </a:solidFill>
                      <a:prstDash val="solid"/>
                      <a:round/>
                      <a:headEnd type="none" w="sm" len="sm"/>
                      <a:tailEnd type="none" w="sm" len="sm"/>
                    </a:lnL>
                    <a:lnR w="9525" cap="flat" cmpd="sng">
                      <a:solidFill>
                        <a:srgbClr val="B1BABF"/>
                      </a:solidFill>
                      <a:prstDash val="solid"/>
                      <a:round/>
                      <a:headEnd type="none" w="sm" len="sm"/>
                      <a:tailEnd type="none" w="sm" len="sm"/>
                    </a:lnR>
                    <a:lnT w="9525" cap="flat" cmpd="sng">
                      <a:solidFill>
                        <a:srgbClr val="B1BABF"/>
                      </a:solidFill>
                      <a:prstDash val="solid"/>
                      <a:round/>
                      <a:headEnd type="none" w="sm" len="sm"/>
                      <a:tailEnd type="none" w="sm" len="sm"/>
                    </a:lnT>
                    <a:lnB w="9525" cap="flat" cmpd="sng">
                      <a:solidFill>
                        <a:srgbClr val="B1BABF"/>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US" sz="1400" dirty="0">
                          <a:latin typeface="Tahoma"/>
                          <a:ea typeface="Tahoma"/>
                          <a:cs typeface="Tahoma"/>
                          <a:sym typeface="Tahoma"/>
                        </a:rPr>
                        <a:t>Objects registered by 3rd party standards organizations</a:t>
                      </a:r>
                      <a:endParaRPr sz="1400" dirty="0"/>
                    </a:p>
                  </a:txBody>
                  <a:tcPr marL="51377" marR="51377" marT="25701" marB="25701" anchor="ctr">
                    <a:lnL w="9525" cap="flat" cmpd="sng">
                      <a:solidFill>
                        <a:srgbClr val="B1BABF"/>
                      </a:solidFill>
                      <a:prstDash val="solid"/>
                      <a:round/>
                      <a:headEnd type="none" w="sm" len="sm"/>
                      <a:tailEnd type="none" w="sm" len="sm"/>
                    </a:lnL>
                    <a:lnR w="9525" cap="flat" cmpd="sng">
                      <a:solidFill>
                        <a:srgbClr val="B1BABF"/>
                      </a:solidFill>
                      <a:prstDash val="solid"/>
                      <a:round/>
                      <a:headEnd type="none" w="sm" len="sm"/>
                      <a:tailEnd type="none" w="sm" len="sm"/>
                    </a:lnR>
                    <a:lnT w="9525" cap="flat" cmpd="sng">
                      <a:solidFill>
                        <a:srgbClr val="B1BABF"/>
                      </a:solidFill>
                      <a:prstDash val="solid"/>
                      <a:round/>
                      <a:headEnd type="none" w="sm" len="sm"/>
                      <a:tailEnd type="none" w="sm" len="sm"/>
                    </a:lnT>
                    <a:lnB w="9525" cap="flat" cmpd="sng">
                      <a:solidFill>
                        <a:srgbClr val="B1BABF"/>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406374">
                <a:tc>
                  <a:txBody>
                    <a:bodyPr/>
                    <a:lstStyle/>
                    <a:p>
                      <a:pPr marL="0" marR="0" lvl="0" indent="0" algn="ctr" rtl="0">
                        <a:spcBef>
                          <a:spcPts val="0"/>
                        </a:spcBef>
                        <a:spcAft>
                          <a:spcPts val="0"/>
                        </a:spcAft>
                        <a:buNone/>
                      </a:pPr>
                      <a:r>
                        <a:rPr lang="en-US" sz="1400">
                          <a:latin typeface="Tahoma"/>
                          <a:ea typeface="Tahoma"/>
                          <a:cs typeface="Tahoma"/>
                          <a:sym typeface="Tahoma"/>
                        </a:rPr>
                        <a:t>10241 – 26240</a:t>
                      </a:r>
                      <a:endParaRPr sz="1400"/>
                    </a:p>
                  </a:txBody>
                  <a:tcPr marL="51377" marR="51377" marT="25701" marB="25701" anchor="ctr">
                    <a:lnL w="9525" cap="flat" cmpd="sng">
                      <a:solidFill>
                        <a:srgbClr val="B1BABF"/>
                      </a:solidFill>
                      <a:prstDash val="solid"/>
                      <a:round/>
                      <a:headEnd type="none" w="sm" len="sm"/>
                      <a:tailEnd type="none" w="sm" len="sm"/>
                    </a:lnL>
                    <a:lnR w="9525" cap="flat" cmpd="sng">
                      <a:solidFill>
                        <a:srgbClr val="B1BABF"/>
                      </a:solidFill>
                      <a:prstDash val="solid"/>
                      <a:round/>
                      <a:headEnd type="none" w="sm" len="sm"/>
                      <a:tailEnd type="none" w="sm" len="sm"/>
                    </a:lnR>
                    <a:lnT w="9525" cap="flat" cmpd="sng">
                      <a:solidFill>
                        <a:srgbClr val="B1BABF"/>
                      </a:solidFill>
                      <a:prstDash val="solid"/>
                      <a:round/>
                      <a:headEnd type="none" w="sm" len="sm"/>
                      <a:tailEnd type="none" w="sm" len="sm"/>
                    </a:lnT>
                    <a:lnB w="9525" cap="flat" cmpd="sng">
                      <a:solidFill>
                        <a:srgbClr val="B1BAB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en-US" sz="1400" dirty="0">
                          <a:latin typeface="Tahoma"/>
                          <a:ea typeface="Tahoma"/>
                          <a:cs typeface="Tahoma"/>
                          <a:sym typeface="Tahoma"/>
                        </a:rPr>
                        <a:t>Objects registered by companies or individuals</a:t>
                      </a:r>
                      <a:endParaRPr sz="1400" dirty="0"/>
                    </a:p>
                  </a:txBody>
                  <a:tcPr marL="51377" marR="51377" marT="25701" marB="25701" anchor="ctr">
                    <a:lnL w="9525" cap="flat" cmpd="sng">
                      <a:solidFill>
                        <a:srgbClr val="B1BABF"/>
                      </a:solidFill>
                      <a:prstDash val="solid"/>
                      <a:round/>
                      <a:headEnd type="none" w="sm" len="sm"/>
                      <a:tailEnd type="none" w="sm" len="sm"/>
                    </a:lnL>
                    <a:lnR w="9525" cap="flat" cmpd="sng">
                      <a:solidFill>
                        <a:srgbClr val="B1BABF"/>
                      </a:solidFill>
                      <a:prstDash val="solid"/>
                      <a:round/>
                      <a:headEnd type="none" w="sm" len="sm"/>
                      <a:tailEnd type="none" w="sm" len="sm"/>
                    </a:lnR>
                    <a:lnT w="9525" cap="flat" cmpd="sng">
                      <a:solidFill>
                        <a:srgbClr val="B1BABF"/>
                      </a:solidFill>
                      <a:prstDash val="solid"/>
                      <a:round/>
                      <a:headEnd type="none" w="sm" len="sm"/>
                      <a:tailEnd type="none" w="sm" len="sm"/>
                    </a:lnT>
                    <a:lnB w="9525" cap="flat" cmpd="sng">
                      <a:solidFill>
                        <a:srgbClr val="B1BABF"/>
                      </a:solidFill>
                      <a:prstDash val="solid"/>
                      <a:round/>
                      <a:headEnd type="none" w="sm" len="sm"/>
                      <a:tailEnd type="none" w="sm" len="sm"/>
                    </a:lnB>
                    <a:solidFill>
                      <a:srgbClr val="F2F2F2"/>
                    </a:solidFill>
                  </a:tcPr>
                </a:tc>
                <a:extLst>
                  <a:ext uri="{0D108BD9-81ED-4DB2-BD59-A6C34878D82A}">
                    <a16:rowId xmlns:a16="http://schemas.microsoft.com/office/drawing/2014/main" val="10002"/>
                  </a:ext>
                </a:extLst>
              </a:tr>
              <a:tr h="406374">
                <a:tc>
                  <a:txBody>
                    <a:bodyPr/>
                    <a:lstStyle/>
                    <a:p>
                      <a:pPr marL="0" marR="0" lvl="0" indent="0" algn="ctr" rtl="0">
                        <a:spcBef>
                          <a:spcPts val="0"/>
                        </a:spcBef>
                        <a:spcAft>
                          <a:spcPts val="0"/>
                        </a:spcAft>
                        <a:buNone/>
                      </a:pPr>
                      <a:r>
                        <a:rPr lang="en-US" sz="1400" dirty="0">
                          <a:latin typeface="Tahoma"/>
                          <a:ea typeface="Tahoma"/>
                          <a:cs typeface="Tahoma"/>
                          <a:sym typeface="Tahoma"/>
                        </a:rPr>
                        <a:t>32769 – 42768</a:t>
                      </a:r>
                      <a:endParaRPr sz="1400" dirty="0"/>
                    </a:p>
                  </a:txBody>
                  <a:tcPr marL="51377" marR="51377" marT="25701" marB="25701" anchor="ctr">
                    <a:lnL w="9525" cap="flat" cmpd="sng">
                      <a:solidFill>
                        <a:srgbClr val="B1BABF"/>
                      </a:solidFill>
                      <a:prstDash val="solid"/>
                      <a:round/>
                      <a:headEnd type="none" w="sm" len="sm"/>
                      <a:tailEnd type="none" w="sm" len="sm"/>
                    </a:lnL>
                    <a:lnR w="9525" cap="flat" cmpd="sng">
                      <a:solidFill>
                        <a:srgbClr val="B1BABF"/>
                      </a:solidFill>
                      <a:prstDash val="solid"/>
                      <a:round/>
                      <a:headEnd type="none" w="sm" len="sm"/>
                      <a:tailEnd type="none" w="sm" len="sm"/>
                    </a:lnR>
                    <a:lnT w="9525" cap="flat" cmpd="sng">
                      <a:solidFill>
                        <a:srgbClr val="B1BABF"/>
                      </a:solidFill>
                      <a:prstDash val="solid"/>
                      <a:round/>
                      <a:headEnd type="none" w="sm" len="sm"/>
                      <a:tailEnd type="none" w="sm" len="sm"/>
                    </a:lnT>
                    <a:lnB w="9525" cap="flat" cmpd="sng">
                      <a:solidFill>
                        <a:srgbClr val="B1BABF"/>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1400"/>
                        <a:buFont typeface="Tahoma"/>
                        <a:buNone/>
                      </a:pPr>
                      <a:r>
                        <a:rPr lang="en-US" sz="1400" dirty="0">
                          <a:latin typeface="Tahoma"/>
                          <a:ea typeface="Tahoma"/>
                          <a:cs typeface="Tahoma"/>
                          <a:sym typeface="Tahoma"/>
                        </a:rPr>
                        <a:t>IDs reserved by vendors. Objects are not published</a:t>
                      </a:r>
                      <a:endParaRPr sz="1400" dirty="0"/>
                    </a:p>
                  </a:txBody>
                  <a:tcPr marL="51377" marR="51377" marT="25701" marB="25701" anchor="ctr">
                    <a:lnL w="9525" cap="flat" cmpd="sng">
                      <a:solidFill>
                        <a:srgbClr val="B1BABF"/>
                      </a:solidFill>
                      <a:prstDash val="solid"/>
                      <a:round/>
                      <a:headEnd type="none" w="sm" len="sm"/>
                      <a:tailEnd type="none" w="sm" len="sm"/>
                    </a:lnL>
                    <a:lnR w="9525" cap="flat" cmpd="sng">
                      <a:solidFill>
                        <a:srgbClr val="B1BABF"/>
                      </a:solidFill>
                      <a:prstDash val="solid"/>
                      <a:round/>
                      <a:headEnd type="none" w="sm" len="sm"/>
                      <a:tailEnd type="none" w="sm" len="sm"/>
                    </a:lnR>
                    <a:lnT w="9525" cap="flat" cmpd="sng">
                      <a:solidFill>
                        <a:srgbClr val="B1BABF"/>
                      </a:solidFill>
                      <a:prstDash val="solid"/>
                      <a:round/>
                      <a:headEnd type="none" w="sm" len="sm"/>
                      <a:tailEnd type="none" w="sm" len="sm"/>
                    </a:lnT>
                    <a:lnB w="9525" cap="flat" cmpd="sng">
                      <a:solidFill>
                        <a:srgbClr val="B1BABF"/>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bl>
          </a:graphicData>
        </a:graphic>
      </p:graphicFrame>
      <p:sp>
        <p:nvSpPr>
          <p:cNvPr id="5" name="Title 4">
            <a:extLst>
              <a:ext uri="{FF2B5EF4-FFF2-40B4-BE49-F238E27FC236}">
                <a16:creationId xmlns:a16="http://schemas.microsoft.com/office/drawing/2014/main" id="{878A2CC3-876D-7C1E-0A0E-9A1F4798BF9A}"/>
              </a:ext>
            </a:extLst>
          </p:cNvPr>
          <p:cNvSpPr>
            <a:spLocks noGrp="1"/>
          </p:cNvSpPr>
          <p:nvPr>
            <p:ph type="title"/>
          </p:nvPr>
        </p:nvSpPr>
        <p:spPr>
          <a:xfrm>
            <a:off x="361950" y="311109"/>
            <a:ext cx="8229600" cy="424475"/>
          </a:xfrm>
        </p:spPr>
        <p:txBody>
          <a:bodyPr/>
          <a:lstStyle/>
          <a:p>
            <a:r>
              <a:rPr lang="en-US" dirty="0">
                <a:solidFill>
                  <a:schemeClr val="bg2"/>
                </a:solidFill>
              </a:rPr>
              <a:t>LwM2M Library of IP Smart Objects (IPSO)</a:t>
            </a:r>
          </a:p>
        </p:txBody>
      </p:sp>
      <p:sp>
        <p:nvSpPr>
          <p:cNvPr id="2" name="Google Shape;317;p14">
            <a:extLst>
              <a:ext uri="{FF2B5EF4-FFF2-40B4-BE49-F238E27FC236}">
                <a16:creationId xmlns:a16="http://schemas.microsoft.com/office/drawing/2014/main" id="{F17880C2-5AE8-B444-6604-8A9B3E1F571D}"/>
              </a:ext>
            </a:extLst>
          </p:cNvPr>
          <p:cNvSpPr txBox="1">
            <a:spLocks noGrp="1"/>
          </p:cNvSpPr>
          <p:nvPr>
            <p:ph type="body" sz="quarter" idx="11"/>
          </p:nvPr>
        </p:nvSpPr>
        <p:spPr>
          <a:xfrm>
            <a:off x="5205292" y="2805135"/>
            <a:ext cx="6369869" cy="3184751"/>
          </a:xfrm>
          <a:prstGeom prst="rect">
            <a:avLst/>
          </a:prstGeom>
          <a:noFill/>
          <a:ln>
            <a:noFill/>
          </a:ln>
        </p:spPr>
        <p:txBody>
          <a:bodyPr spcFirstLastPara="1" vert="horz" wrap="square" lIns="91340" tIns="45658" rIns="91340" bIns="45658" anchor="t" anchorCtr="0">
            <a:normAutofit/>
          </a:bodyPr>
          <a:lstStyle/>
          <a:p>
            <a:pPr marL="0" indent="0">
              <a:spcBef>
                <a:spcPts val="0"/>
              </a:spcBef>
            </a:pPr>
            <a:r>
              <a:rPr lang="fr-FR" sz="1400" dirty="0" err="1">
                <a:solidFill>
                  <a:schemeClr val="bg2"/>
                </a:solidFill>
              </a:rPr>
              <a:t>Overall</a:t>
            </a:r>
            <a:r>
              <a:rPr lang="fr-FR" sz="1400" dirty="0">
                <a:solidFill>
                  <a:schemeClr val="bg2"/>
                </a:solidFill>
              </a:rPr>
              <a:t> five classes of </a:t>
            </a:r>
            <a:r>
              <a:rPr lang="fr-FR" sz="1400" dirty="0" err="1">
                <a:solidFill>
                  <a:schemeClr val="bg2"/>
                </a:solidFill>
              </a:rPr>
              <a:t>devices</a:t>
            </a:r>
            <a:r>
              <a:rPr lang="fr-FR" sz="1400" dirty="0">
                <a:solidFill>
                  <a:schemeClr val="bg2"/>
                </a:solidFill>
              </a:rPr>
              <a:t>:</a:t>
            </a:r>
          </a:p>
          <a:p>
            <a:pPr marL="285750" indent="-285750">
              <a:spcBef>
                <a:spcPts val="0"/>
              </a:spcBef>
              <a:buFont typeface="Arial" panose="020B0604020202020204" pitchFamily="34" charset="0"/>
              <a:buChar char="•"/>
            </a:pPr>
            <a:r>
              <a:rPr lang="fr-FR" sz="1400" dirty="0" err="1">
                <a:solidFill>
                  <a:schemeClr val="bg2"/>
                </a:solidFill>
              </a:rPr>
              <a:t>Device</a:t>
            </a:r>
            <a:r>
              <a:rPr lang="fr-FR" sz="1400" dirty="0">
                <a:solidFill>
                  <a:schemeClr val="bg2"/>
                </a:solidFill>
              </a:rPr>
              <a:t> </a:t>
            </a:r>
            <a:r>
              <a:rPr lang="fr-FR" sz="1400" dirty="0" err="1">
                <a:solidFill>
                  <a:schemeClr val="bg2"/>
                </a:solidFill>
              </a:rPr>
              <a:t>Lifecycle</a:t>
            </a:r>
            <a:r>
              <a:rPr lang="fr-FR" sz="1400" dirty="0">
                <a:solidFill>
                  <a:schemeClr val="bg2"/>
                </a:solidFill>
              </a:rPr>
              <a:t> Management</a:t>
            </a:r>
          </a:p>
          <a:p>
            <a:pPr marL="285750" indent="-285750">
              <a:spcBef>
                <a:spcPts val="0"/>
              </a:spcBef>
              <a:buFont typeface="Arial" panose="020B0604020202020204" pitchFamily="34" charset="0"/>
              <a:buChar char="•"/>
            </a:pPr>
            <a:r>
              <a:rPr lang="fr-FR" sz="1400" dirty="0">
                <a:solidFill>
                  <a:schemeClr val="bg2"/>
                </a:solidFill>
              </a:rPr>
              <a:t>Connectivity Management</a:t>
            </a:r>
          </a:p>
          <a:p>
            <a:pPr marL="285750" indent="-285750">
              <a:spcBef>
                <a:spcPts val="0"/>
              </a:spcBef>
              <a:buFont typeface="Arial" panose="020B0604020202020204" pitchFamily="34" charset="0"/>
              <a:buChar char="•"/>
            </a:pPr>
            <a:r>
              <a:rPr lang="fr-FR" sz="1400" dirty="0">
                <a:solidFill>
                  <a:schemeClr val="bg2"/>
                </a:solidFill>
              </a:rPr>
              <a:t>Security Management</a:t>
            </a:r>
          </a:p>
          <a:p>
            <a:pPr marL="285750" indent="-285750">
              <a:spcBef>
                <a:spcPts val="0"/>
              </a:spcBef>
              <a:buFont typeface="Arial" panose="020B0604020202020204" pitchFamily="34" charset="0"/>
              <a:buChar char="•"/>
            </a:pPr>
            <a:r>
              <a:rPr lang="fr-FR" sz="1400" dirty="0" err="1">
                <a:solidFill>
                  <a:schemeClr val="bg2"/>
                </a:solidFill>
              </a:rPr>
              <a:t>Generic</a:t>
            </a:r>
            <a:r>
              <a:rPr lang="fr-FR" sz="1400" dirty="0">
                <a:solidFill>
                  <a:schemeClr val="bg2"/>
                </a:solidFill>
              </a:rPr>
              <a:t> </a:t>
            </a:r>
            <a:r>
              <a:rPr lang="fr-FR" sz="1400" dirty="0" err="1">
                <a:solidFill>
                  <a:schemeClr val="bg2"/>
                </a:solidFill>
              </a:rPr>
              <a:t>Sensor</a:t>
            </a:r>
            <a:r>
              <a:rPr lang="fr-FR" sz="1400" dirty="0">
                <a:solidFill>
                  <a:schemeClr val="bg2"/>
                </a:solidFill>
              </a:rPr>
              <a:t> or </a:t>
            </a:r>
            <a:r>
              <a:rPr lang="fr-FR" sz="1400" dirty="0" err="1">
                <a:solidFill>
                  <a:schemeClr val="bg2"/>
                </a:solidFill>
              </a:rPr>
              <a:t>Actuator</a:t>
            </a:r>
            <a:r>
              <a:rPr lang="fr-FR" sz="1400" dirty="0">
                <a:solidFill>
                  <a:schemeClr val="bg2"/>
                </a:solidFill>
              </a:rPr>
              <a:t> Management</a:t>
            </a:r>
          </a:p>
          <a:p>
            <a:pPr marL="285750" indent="-285750">
              <a:spcBef>
                <a:spcPts val="0"/>
              </a:spcBef>
              <a:buFont typeface="Arial" panose="020B0604020202020204" pitchFamily="34" charset="0"/>
              <a:buChar char="•"/>
            </a:pPr>
            <a:r>
              <a:rPr lang="fr-FR" sz="1400" dirty="0">
                <a:solidFill>
                  <a:schemeClr val="bg2"/>
                </a:solidFill>
              </a:rPr>
              <a:t>Application </a:t>
            </a:r>
            <a:r>
              <a:rPr lang="fr-FR" sz="1400" dirty="0" err="1">
                <a:solidFill>
                  <a:schemeClr val="bg2"/>
                </a:solidFill>
              </a:rPr>
              <a:t>Dedicated</a:t>
            </a:r>
            <a:r>
              <a:rPr lang="fr-FR" sz="1400" dirty="0">
                <a:solidFill>
                  <a:schemeClr val="bg2"/>
                </a:solidFill>
              </a:rPr>
              <a:t> Object</a:t>
            </a:r>
          </a:p>
          <a:p>
            <a:pPr marL="285750" indent="-285750">
              <a:spcBef>
                <a:spcPts val="0"/>
              </a:spcBef>
              <a:buFont typeface="Arial" panose="020B0604020202020204" pitchFamily="34" charset="0"/>
              <a:buChar char="•"/>
            </a:pPr>
            <a:endParaRPr lang="fr-FR" sz="1400" dirty="0">
              <a:solidFill>
                <a:schemeClr val="bg2"/>
              </a:solidFill>
            </a:endParaRPr>
          </a:p>
        </p:txBody>
      </p:sp>
      <p:pic>
        <p:nvPicPr>
          <p:cNvPr id="3" name="Picture 2" descr="Logo&#10;&#10;Description automatically generated">
            <a:extLst>
              <a:ext uri="{FF2B5EF4-FFF2-40B4-BE49-F238E27FC236}">
                <a16:creationId xmlns:a16="http://schemas.microsoft.com/office/drawing/2014/main" id="{A61815CF-136A-0E84-9B41-9917D55A78D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55970" y="4497687"/>
            <a:ext cx="1410967" cy="520803"/>
          </a:xfrm>
          <a:prstGeom prst="rect">
            <a:avLst/>
          </a:prstGeom>
        </p:spPr>
      </p:pic>
      <p:pic>
        <p:nvPicPr>
          <p:cNvPr id="4" name="Google Shape;597;p33">
            <a:extLst>
              <a:ext uri="{FF2B5EF4-FFF2-40B4-BE49-F238E27FC236}">
                <a16:creationId xmlns:a16="http://schemas.microsoft.com/office/drawing/2014/main" id="{745A79B2-4D0A-B377-4ED8-C63F3DDD1C65}"/>
              </a:ext>
            </a:extLst>
          </p:cNvPr>
          <p:cNvPicPr preferRelativeResize="0"/>
          <p:nvPr/>
        </p:nvPicPr>
        <p:blipFill rotWithShape="1">
          <a:blip r:embed="rId4">
            <a:alphaModFix/>
          </a:blip>
          <a:srcRect/>
          <a:stretch/>
        </p:blipFill>
        <p:spPr>
          <a:xfrm>
            <a:off x="5244643" y="860349"/>
            <a:ext cx="2911349" cy="1831197"/>
          </a:xfrm>
          <a:prstGeom prst="rect">
            <a:avLst/>
          </a:prstGeom>
          <a:noFill/>
          <a:ln>
            <a:noFill/>
          </a:ln>
        </p:spPr>
      </p:pic>
      <p:sp>
        <p:nvSpPr>
          <p:cNvPr id="7" name="TextBox 6">
            <a:extLst>
              <a:ext uri="{FF2B5EF4-FFF2-40B4-BE49-F238E27FC236}">
                <a16:creationId xmlns:a16="http://schemas.microsoft.com/office/drawing/2014/main" id="{755CC6B8-70D7-4ECE-F114-9829E294833E}"/>
              </a:ext>
            </a:extLst>
          </p:cNvPr>
          <p:cNvSpPr txBox="1"/>
          <p:nvPr/>
        </p:nvSpPr>
        <p:spPr>
          <a:xfrm>
            <a:off x="361950" y="860349"/>
            <a:ext cx="4572000" cy="1856919"/>
          </a:xfrm>
          <a:prstGeom prst="rect">
            <a:avLst/>
          </a:prstGeom>
          <a:noFill/>
        </p:spPr>
        <p:txBody>
          <a:bodyPr wrap="square">
            <a:spAutoFit/>
          </a:bodyPr>
          <a:lstStyle/>
          <a:p>
            <a:pPr marL="210740" lvl="0" indent="-210740" algn="l" rtl="0">
              <a:spcBef>
                <a:spcPts val="0"/>
              </a:spcBef>
              <a:spcAft>
                <a:spcPts val="0"/>
              </a:spcAft>
              <a:buSzPts val="1800"/>
              <a:buFont typeface="Tahoma"/>
              <a:buChar char="•"/>
            </a:pPr>
            <a:r>
              <a:rPr lang="en-US" sz="1400" dirty="0"/>
              <a:t>1,000+ objects to help your business</a:t>
            </a:r>
            <a:endParaRPr lang="en-US" dirty="0"/>
          </a:p>
          <a:p>
            <a:pPr marL="210740" lvl="0" indent="-210740" algn="l" rtl="0">
              <a:spcBef>
                <a:spcPts val="450"/>
              </a:spcBef>
              <a:spcAft>
                <a:spcPts val="0"/>
              </a:spcAft>
              <a:buSzPts val="1800"/>
              <a:buFont typeface="Tahoma"/>
              <a:buChar char="•"/>
            </a:pPr>
            <a:r>
              <a:rPr lang="en-US" sz="1400" dirty="0"/>
              <a:t>Open for contributions</a:t>
            </a:r>
            <a:endParaRPr lang="en-US" dirty="0"/>
          </a:p>
          <a:p>
            <a:pPr marL="210740" lvl="0" indent="-210740" algn="l" rtl="0">
              <a:spcBef>
                <a:spcPts val="450"/>
              </a:spcBef>
              <a:spcAft>
                <a:spcPts val="0"/>
              </a:spcAft>
              <a:buSzPts val="1800"/>
              <a:buFont typeface="Tahoma"/>
              <a:buChar char="•"/>
            </a:pPr>
            <a:r>
              <a:rPr lang="en-US" sz="1400" dirty="0"/>
              <a:t>Maintained by OMA </a:t>
            </a:r>
            <a:r>
              <a:rPr lang="en-US" sz="1400" dirty="0" err="1"/>
              <a:t>SpecWorks</a:t>
            </a:r>
            <a:r>
              <a:rPr lang="en-US" sz="1400" dirty="0"/>
              <a:t>, it also contains objects from IPSO, GSMA, uCIFI, OneM2M, and individuals</a:t>
            </a:r>
            <a:endParaRPr lang="en-US" dirty="0"/>
          </a:p>
          <a:p>
            <a:pPr marL="210740" indent="-210740">
              <a:spcBef>
                <a:spcPts val="450"/>
              </a:spcBef>
              <a:buSzPts val="1800"/>
              <a:buFont typeface="Tahoma"/>
              <a:buChar char="•"/>
            </a:pPr>
            <a:r>
              <a:rPr lang="en-US" sz="1400" dirty="0">
                <a:solidFill>
                  <a:schemeClr val="bg2"/>
                </a:solidFill>
              </a:rPr>
              <a:t>Spread over a range of 16bit/65535:</a:t>
            </a:r>
          </a:p>
          <a:p>
            <a:pPr marL="210740" lvl="0" indent="-210740" algn="l" rtl="0">
              <a:spcBef>
                <a:spcPts val="450"/>
              </a:spcBef>
              <a:spcAft>
                <a:spcPts val="0"/>
              </a:spcAft>
              <a:buSzPts val="1800"/>
              <a:buFont typeface="Tahoma"/>
              <a:buChar char="•"/>
            </a:pPr>
            <a:endParaRPr lang="en-US" dirty="0"/>
          </a:p>
        </p:txBody>
      </p:sp>
      <p:sp>
        <p:nvSpPr>
          <p:cNvPr id="8" name="TextBox 7">
            <a:extLst>
              <a:ext uri="{FF2B5EF4-FFF2-40B4-BE49-F238E27FC236}">
                <a16:creationId xmlns:a16="http://schemas.microsoft.com/office/drawing/2014/main" id="{3D41ABF7-8DF3-FEBD-1EF0-81B9781A8675}"/>
              </a:ext>
            </a:extLst>
          </p:cNvPr>
          <p:cNvSpPr txBox="1"/>
          <p:nvPr/>
        </p:nvSpPr>
        <p:spPr>
          <a:xfrm>
            <a:off x="1640837" y="4693891"/>
            <a:ext cx="7612380" cy="276999"/>
          </a:xfrm>
          <a:prstGeom prst="rect">
            <a:avLst/>
          </a:prstGeom>
          <a:noFill/>
        </p:spPr>
        <p:txBody>
          <a:bodyPr wrap="square">
            <a:spAutoFit/>
          </a:bodyPr>
          <a:lstStyle/>
          <a:p>
            <a:r>
              <a:rPr lang="en-US" sz="1200" dirty="0">
                <a:solidFill>
                  <a:srgbClr val="FF0000"/>
                </a:solidFill>
                <a:hlinkClick r:id="rId5">
                  <a:extLst>
                    <a:ext uri="{A12FA001-AC4F-418D-AE19-62706E023703}">
                      <ahyp:hlinkClr xmlns:ahyp="http://schemas.microsoft.com/office/drawing/2018/hyperlinkcolor" val="tx"/>
                    </a:ext>
                  </a:extLst>
                </a:hlinkClick>
              </a:rPr>
              <a:t>https://technical.openmobilealliance.org/OMNA/LwM2M/LwM2MRegistry.html</a:t>
            </a:r>
            <a:endParaRPr lang="en-US" sz="1200" dirty="0">
              <a:solidFill>
                <a:srgbClr val="FF0000"/>
              </a:solidFill>
            </a:endParaRPr>
          </a:p>
        </p:txBody>
      </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cxnSp>
        <p:nvCxnSpPr>
          <p:cNvPr id="380" name="Google Shape;380;p20"/>
          <p:cNvCxnSpPr/>
          <p:nvPr/>
        </p:nvCxnSpPr>
        <p:spPr>
          <a:xfrm>
            <a:off x="1564312" y="3366670"/>
            <a:ext cx="1801481" cy="0"/>
          </a:xfrm>
          <a:prstGeom prst="straightConnector1">
            <a:avLst/>
          </a:prstGeom>
          <a:noFill/>
          <a:ln w="15875" cap="rnd" cmpd="sng">
            <a:solidFill>
              <a:schemeClr val="dk1"/>
            </a:solidFill>
            <a:prstDash val="solid"/>
            <a:round/>
            <a:headEnd type="none" w="sm" len="sm"/>
            <a:tailEnd type="none" w="sm" len="sm"/>
          </a:ln>
        </p:spPr>
      </p:cxnSp>
      <p:cxnSp>
        <p:nvCxnSpPr>
          <p:cNvPr id="381" name="Google Shape;381;p20"/>
          <p:cNvCxnSpPr/>
          <p:nvPr/>
        </p:nvCxnSpPr>
        <p:spPr>
          <a:xfrm rot="10800000">
            <a:off x="3365792" y="3366669"/>
            <a:ext cx="0" cy="125354"/>
          </a:xfrm>
          <a:prstGeom prst="straightConnector1">
            <a:avLst/>
          </a:prstGeom>
          <a:noFill/>
          <a:ln w="15875" cap="rnd" cmpd="sng">
            <a:solidFill>
              <a:schemeClr val="dk1"/>
            </a:solidFill>
            <a:prstDash val="solid"/>
            <a:round/>
            <a:headEnd type="none" w="sm" len="sm"/>
            <a:tailEnd type="none" w="sm" len="sm"/>
          </a:ln>
        </p:spPr>
      </p:cxnSp>
      <p:cxnSp>
        <p:nvCxnSpPr>
          <p:cNvPr id="382" name="Google Shape;382;p20"/>
          <p:cNvCxnSpPr/>
          <p:nvPr/>
        </p:nvCxnSpPr>
        <p:spPr>
          <a:xfrm>
            <a:off x="1564312" y="3533357"/>
            <a:ext cx="2693250" cy="0"/>
          </a:xfrm>
          <a:prstGeom prst="straightConnector1">
            <a:avLst/>
          </a:prstGeom>
          <a:noFill/>
          <a:ln w="15875" cap="rnd" cmpd="sng">
            <a:solidFill>
              <a:schemeClr val="dk1"/>
            </a:solidFill>
            <a:prstDash val="solid"/>
            <a:round/>
            <a:headEnd type="none" w="sm" len="sm"/>
            <a:tailEnd type="none" w="sm" len="sm"/>
          </a:ln>
        </p:spPr>
      </p:cxnSp>
      <p:sp>
        <p:nvSpPr>
          <p:cNvPr id="383" name="Google Shape;383;p20"/>
          <p:cNvSpPr txBox="1"/>
          <p:nvPr/>
        </p:nvSpPr>
        <p:spPr>
          <a:xfrm>
            <a:off x="2137786" y="3285218"/>
            <a:ext cx="839671" cy="140447"/>
          </a:xfrm>
          <a:prstGeom prst="rect">
            <a:avLst/>
          </a:prstGeom>
          <a:solidFill>
            <a:schemeClr val="lt1"/>
          </a:solidFill>
          <a:ln>
            <a:noFill/>
          </a:ln>
        </p:spPr>
        <p:txBody>
          <a:bodyPr spcFirstLastPara="1" wrap="square" lIns="51425" tIns="25700" rIns="51425" bIns="25700" anchor="t" anchorCtr="0">
            <a:noAutofit/>
          </a:bodyPr>
          <a:lstStyle/>
          <a:p>
            <a:pPr marL="0" marR="0" lvl="0" indent="0" algn="ctr" rtl="0">
              <a:lnSpc>
                <a:spcPct val="90000"/>
              </a:lnSpc>
              <a:spcBef>
                <a:spcPts val="0"/>
              </a:spcBef>
              <a:spcAft>
                <a:spcPts val="0"/>
              </a:spcAft>
              <a:buClr>
                <a:srgbClr val="0F4578"/>
              </a:buClr>
              <a:buSzPts val="900"/>
              <a:buFont typeface="Arial"/>
              <a:buNone/>
            </a:pPr>
            <a:r>
              <a:rPr lang="en-US" sz="900">
                <a:solidFill>
                  <a:srgbClr val="000066"/>
                </a:solidFill>
                <a:latin typeface="Tahoma"/>
                <a:ea typeface="Tahoma"/>
                <a:cs typeface="Tahoma"/>
                <a:sym typeface="Tahoma"/>
              </a:rPr>
              <a:t>Development</a:t>
            </a:r>
            <a:endParaRPr/>
          </a:p>
        </p:txBody>
      </p:sp>
      <p:sp>
        <p:nvSpPr>
          <p:cNvPr id="384" name="Google Shape;384;p20"/>
          <p:cNvSpPr/>
          <p:nvPr/>
        </p:nvSpPr>
        <p:spPr>
          <a:xfrm>
            <a:off x="1143000" y="1583912"/>
            <a:ext cx="6858000" cy="13167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66"/>
              </a:buClr>
              <a:buSzPts val="1350"/>
              <a:buFont typeface="Tahoma"/>
              <a:buNone/>
            </a:pPr>
            <a:endParaRPr sz="1350">
              <a:solidFill>
                <a:schemeClr val="lt1"/>
              </a:solidFill>
              <a:latin typeface="Tahoma"/>
              <a:ea typeface="Tahoma"/>
              <a:cs typeface="Tahoma"/>
              <a:sym typeface="Tahoma"/>
            </a:endParaRPr>
          </a:p>
        </p:txBody>
      </p:sp>
      <p:sp>
        <p:nvSpPr>
          <p:cNvPr id="385" name="Google Shape;385;p20"/>
          <p:cNvSpPr txBox="1">
            <a:spLocks noGrp="1"/>
          </p:cNvSpPr>
          <p:nvPr>
            <p:ph type="body" idx="1"/>
          </p:nvPr>
        </p:nvSpPr>
        <p:spPr>
          <a:xfrm>
            <a:off x="384808" y="724280"/>
            <a:ext cx="8377959" cy="351000"/>
          </a:xfrm>
          <a:prstGeom prst="rect">
            <a:avLst/>
          </a:prstGeom>
          <a:noFill/>
          <a:ln>
            <a:noFill/>
          </a:ln>
        </p:spPr>
        <p:txBody>
          <a:bodyPr spcFirstLastPara="1" wrap="square" lIns="51425" tIns="25700" rIns="51425" bIns="25700" anchor="t" anchorCtr="0">
            <a:normAutofit/>
          </a:bodyPr>
          <a:lstStyle/>
          <a:p>
            <a:pPr marL="0" lvl="0" indent="0" algn="l" rtl="0">
              <a:spcBef>
                <a:spcPts val="0"/>
              </a:spcBef>
              <a:spcAft>
                <a:spcPts val="0"/>
              </a:spcAft>
              <a:buSzPts val="1800"/>
              <a:buFont typeface="Tahoma"/>
              <a:buNone/>
            </a:pPr>
            <a:r>
              <a:rPr lang="en-US" sz="1500" dirty="0">
                <a:solidFill>
                  <a:srgbClr val="618FFD"/>
                </a:solidFill>
                <a:latin typeface="+mj-lt"/>
                <a:ea typeface="Open Sans" panose="020B0606030504020204" pitchFamily="34" charset="0"/>
                <a:cs typeface="Open Sans" panose="020B0606030504020204" pitchFamily="34" charset="0"/>
                <a:sym typeface="Tahoma"/>
              </a:rPr>
              <a:t>Plus, ensures product safety with a secure control plane</a:t>
            </a:r>
          </a:p>
        </p:txBody>
      </p:sp>
      <p:sp>
        <p:nvSpPr>
          <p:cNvPr id="386" name="Google Shape;386;p20"/>
          <p:cNvSpPr txBox="1">
            <a:spLocks noGrp="1"/>
          </p:cNvSpPr>
          <p:nvPr>
            <p:ph type="title"/>
          </p:nvPr>
        </p:nvSpPr>
        <p:spPr>
          <a:xfrm>
            <a:off x="384808" y="337642"/>
            <a:ext cx="8377959" cy="378000"/>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90000"/>
              </a:lnSpc>
              <a:spcBef>
                <a:spcPts val="0"/>
              </a:spcBef>
              <a:spcAft>
                <a:spcPts val="0"/>
              </a:spcAft>
              <a:buNone/>
            </a:pPr>
            <a:r>
              <a:rPr lang="en-US" sz="2398" b="0" dirty="0">
                <a:solidFill>
                  <a:schemeClr val="bg2"/>
                </a:solidFill>
              </a:rPr>
              <a:t>LwM2M Accelerates Device Development</a:t>
            </a:r>
            <a:endParaRPr sz="2398" b="0" dirty="0">
              <a:solidFill>
                <a:schemeClr val="bg2"/>
              </a:solidFill>
            </a:endParaRPr>
          </a:p>
        </p:txBody>
      </p:sp>
      <p:cxnSp>
        <p:nvCxnSpPr>
          <p:cNvPr id="387" name="Google Shape;387;p20"/>
          <p:cNvCxnSpPr>
            <a:stCxn id="388" idx="2"/>
            <a:endCxn id="389" idx="2"/>
          </p:cNvCxnSpPr>
          <p:nvPr/>
        </p:nvCxnSpPr>
        <p:spPr>
          <a:xfrm>
            <a:off x="1508404" y="2087677"/>
            <a:ext cx="5434200" cy="0"/>
          </a:xfrm>
          <a:prstGeom prst="straightConnector1">
            <a:avLst/>
          </a:prstGeom>
          <a:noFill/>
          <a:ln w="15875" cap="rnd" cmpd="sng">
            <a:solidFill>
              <a:schemeClr val="dk1"/>
            </a:solidFill>
            <a:prstDash val="solid"/>
            <a:round/>
            <a:headEnd type="none" w="sm" len="sm"/>
            <a:tailEnd type="none" w="sm" len="sm"/>
          </a:ln>
        </p:spPr>
      </p:cxnSp>
      <p:sp>
        <p:nvSpPr>
          <p:cNvPr id="388" name="Google Shape;388;p20"/>
          <p:cNvSpPr/>
          <p:nvPr/>
        </p:nvSpPr>
        <p:spPr>
          <a:xfrm>
            <a:off x="1508404" y="2031769"/>
            <a:ext cx="111815" cy="111815"/>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66"/>
              </a:buClr>
              <a:buSzPts val="1350"/>
              <a:buFont typeface="Tahoma"/>
              <a:buNone/>
            </a:pPr>
            <a:endParaRPr sz="1350">
              <a:solidFill>
                <a:schemeClr val="lt1"/>
              </a:solidFill>
              <a:latin typeface="Tahoma"/>
              <a:ea typeface="Tahoma"/>
              <a:cs typeface="Tahoma"/>
              <a:sym typeface="Tahoma"/>
            </a:endParaRPr>
          </a:p>
        </p:txBody>
      </p:sp>
      <p:sp>
        <p:nvSpPr>
          <p:cNvPr id="390" name="Google Shape;390;p20"/>
          <p:cNvSpPr txBox="1"/>
          <p:nvPr/>
        </p:nvSpPr>
        <p:spPr>
          <a:xfrm>
            <a:off x="1450773" y="2278342"/>
            <a:ext cx="885455" cy="579757"/>
          </a:xfrm>
          <a:prstGeom prst="rect">
            <a:avLst/>
          </a:prstGeom>
          <a:noFill/>
          <a:ln>
            <a:noFill/>
          </a:ln>
        </p:spPr>
        <p:txBody>
          <a:bodyPr spcFirstLastPara="1" wrap="square" lIns="51425" tIns="25700" rIns="51425" bIns="25700" anchor="t" anchorCtr="0">
            <a:normAutofit/>
          </a:bodyPr>
          <a:lstStyle/>
          <a:p>
            <a:pPr marL="0" marR="0" lvl="0" indent="0" algn="l" rtl="0">
              <a:lnSpc>
                <a:spcPct val="90000"/>
              </a:lnSpc>
              <a:spcBef>
                <a:spcPts val="0"/>
              </a:spcBef>
              <a:spcAft>
                <a:spcPts val="0"/>
              </a:spcAft>
              <a:buClr>
                <a:srgbClr val="0F4578"/>
              </a:buClr>
              <a:buSzPts val="900"/>
              <a:buFont typeface="Arial"/>
              <a:buNone/>
            </a:pPr>
            <a:r>
              <a:rPr lang="en-US" sz="900">
                <a:solidFill>
                  <a:schemeClr val="lt1"/>
                </a:solidFill>
                <a:latin typeface="Tahoma"/>
                <a:ea typeface="Tahoma"/>
                <a:cs typeface="Tahoma"/>
                <a:sym typeface="Tahoma"/>
              </a:rPr>
              <a:t>Select transport protocol</a:t>
            </a:r>
            <a:endParaRPr/>
          </a:p>
        </p:txBody>
      </p:sp>
      <p:sp>
        <p:nvSpPr>
          <p:cNvPr id="391" name="Google Shape;391;p20"/>
          <p:cNvSpPr/>
          <p:nvPr/>
        </p:nvSpPr>
        <p:spPr>
          <a:xfrm>
            <a:off x="2414107" y="2031769"/>
            <a:ext cx="111815" cy="111815"/>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66"/>
              </a:buClr>
              <a:buSzPts val="1350"/>
              <a:buFont typeface="Tahoma"/>
              <a:buNone/>
            </a:pPr>
            <a:endParaRPr sz="1350">
              <a:solidFill>
                <a:schemeClr val="lt1"/>
              </a:solidFill>
              <a:latin typeface="Tahoma"/>
              <a:ea typeface="Tahoma"/>
              <a:cs typeface="Tahoma"/>
              <a:sym typeface="Tahoma"/>
            </a:endParaRPr>
          </a:p>
        </p:txBody>
      </p:sp>
      <p:sp>
        <p:nvSpPr>
          <p:cNvPr id="392" name="Google Shape;392;p20"/>
          <p:cNvSpPr txBox="1"/>
          <p:nvPr/>
        </p:nvSpPr>
        <p:spPr>
          <a:xfrm>
            <a:off x="2360740" y="2278342"/>
            <a:ext cx="885455" cy="579757"/>
          </a:xfrm>
          <a:prstGeom prst="rect">
            <a:avLst/>
          </a:prstGeom>
          <a:noFill/>
          <a:ln>
            <a:noFill/>
          </a:ln>
        </p:spPr>
        <p:txBody>
          <a:bodyPr spcFirstLastPara="1" wrap="square" lIns="51425" tIns="25700" rIns="51425" bIns="25700" anchor="t" anchorCtr="0">
            <a:noAutofit/>
          </a:bodyPr>
          <a:lstStyle/>
          <a:p>
            <a:pPr marL="0" marR="0" lvl="0" indent="0" algn="l" rtl="0">
              <a:lnSpc>
                <a:spcPct val="90000"/>
              </a:lnSpc>
              <a:spcBef>
                <a:spcPts val="0"/>
              </a:spcBef>
              <a:spcAft>
                <a:spcPts val="0"/>
              </a:spcAft>
              <a:buClr>
                <a:srgbClr val="0F4578"/>
              </a:buClr>
              <a:buSzPts val="900"/>
              <a:buFont typeface="Arial"/>
              <a:buNone/>
            </a:pPr>
            <a:r>
              <a:rPr lang="en-US" sz="900">
                <a:solidFill>
                  <a:schemeClr val="lt1"/>
                </a:solidFill>
                <a:latin typeface="Tahoma"/>
                <a:ea typeface="Tahoma"/>
                <a:cs typeface="Tahoma"/>
                <a:sym typeface="Tahoma"/>
              </a:rPr>
              <a:t>Select secure encryption layer</a:t>
            </a:r>
            <a:endParaRPr/>
          </a:p>
        </p:txBody>
      </p:sp>
      <p:sp>
        <p:nvSpPr>
          <p:cNvPr id="393" name="Google Shape;393;p20"/>
          <p:cNvSpPr/>
          <p:nvPr/>
        </p:nvSpPr>
        <p:spPr>
          <a:xfrm>
            <a:off x="3319811" y="2031769"/>
            <a:ext cx="111815" cy="111815"/>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66"/>
              </a:buClr>
              <a:buSzPts val="1350"/>
              <a:buFont typeface="Tahoma"/>
              <a:buNone/>
            </a:pPr>
            <a:endParaRPr sz="1350">
              <a:solidFill>
                <a:schemeClr val="lt1"/>
              </a:solidFill>
              <a:latin typeface="Tahoma"/>
              <a:ea typeface="Tahoma"/>
              <a:cs typeface="Tahoma"/>
              <a:sym typeface="Tahoma"/>
            </a:endParaRPr>
          </a:p>
        </p:txBody>
      </p:sp>
      <p:sp>
        <p:nvSpPr>
          <p:cNvPr id="394" name="Google Shape;394;p20"/>
          <p:cNvSpPr txBox="1"/>
          <p:nvPr/>
        </p:nvSpPr>
        <p:spPr>
          <a:xfrm>
            <a:off x="3266722" y="2278342"/>
            <a:ext cx="885455" cy="579757"/>
          </a:xfrm>
          <a:prstGeom prst="rect">
            <a:avLst/>
          </a:prstGeom>
          <a:noFill/>
          <a:ln>
            <a:noFill/>
          </a:ln>
        </p:spPr>
        <p:txBody>
          <a:bodyPr spcFirstLastPara="1" wrap="square" lIns="51425" tIns="25700" rIns="51425" bIns="25700" anchor="t" anchorCtr="0">
            <a:normAutofit/>
          </a:bodyPr>
          <a:lstStyle/>
          <a:p>
            <a:pPr marL="0" marR="0" lvl="0" indent="0" algn="l" rtl="0">
              <a:lnSpc>
                <a:spcPct val="90000"/>
              </a:lnSpc>
              <a:spcBef>
                <a:spcPts val="0"/>
              </a:spcBef>
              <a:spcAft>
                <a:spcPts val="0"/>
              </a:spcAft>
              <a:buClr>
                <a:srgbClr val="0F4578"/>
              </a:buClr>
              <a:buSzPts val="900"/>
              <a:buFont typeface="Arial"/>
              <a:buNone/>
            </a:pPr>
            <a:r>
              <a:rPr lang="en-US" sz="900" dirty="0">
                <a:solidFill>
                  <a:schemeClr val="lt1"/>
                </a:solidFill>
                <a:latin typeface="Tahoma"/>
                <a:ea typeface="Tahoma"/>
                <a:cs typeface="Tahoma"/>
                <a:sym typeface="Tahoma"/>
              </a:rPr>
              <a:t>Define &amp; Build device communication architecture</a:t>
            </a:r>
            <a:endParaRPr dirty="0"/>
          </a:p>
        </p:txBody>
      </p:sp>
      <p:sp>
        <p:nvSpPr>
          <p:cNvPr id="395" name="Google Shape;395;p20"/>
          <p:cNvSpPr/>
          <p:nvPr/>
        </p:nvSpPr>
        <p:spPr>
          <a:xfrm>
            <a:off x="4225514" y="2031769"/>
            <a:ext cx="111815" cy="111815"/>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66"/>
              </a:buClr>
              <a:buSzPts val="1350"/>
              <a:buFont typeface="Tahoma"/>
              <a:buNone/>
            </a:pPr>
            <a:endParaRPr sz="1350">
              <a:solidFill>
                <a:schemeClr val="lt1"/>
              </a:solidFill>
              <a:latin typeface="Tahoma"/>
              <a:ea typeface="Tahoma"/>
              <a:cs typeface="Tahoma"/>
              <a:sym typeface="Tahoma"/>
            </a:endParaRPr>
          </a:p>
        </p:txBody>
      </p:sp>
      <p:sp>
        <p:nvSpPr>
          <p:cNvPr id="396" name="Google Shape;396;p20"/>
          <p:cNvSpPr txBox="1"/>
          <p:nvPr/>
        </p:nvSpPr>
        <p:spPr>
          <a:xfrm>
            <a:off x="4172703" y="2278342"/>
            <a:ext cx="885455" cy="579757"/>
          </a:xfrm>
          <a:prstGeom prst="rect">
            <a:avLst/>
          </a:prstGeom>
          <a:noFill/>
          <a:ln>
            <a:noFill/>
          </a:ln>
        </p:spPr>
        <p:txBody>
          <a:bodyPr spcFirstLastPara="1" wrap="square" lIns="51425" tIns="25700" rIns="51425" bIns="25700" anchor="t" anchorCtr="0">
            <a:normAutofit/>
          </a:bodyPr>
          <a:lstStyle/>
          <a:p>
            <a:pPr marL="0" marR="0" lvl="0" indent="0" algn="l" rtl="0">
              <a:lnSpc>
                <a:spcPct val="90000"/>
              </a:lnSpc>
              <a:spcBef>
                <a:spcPts val="0"/>
              </a:spcBef>
              <a:spcAft>
                <a:spcPts val="0"/>
              </a:spcAft>
              <a:buClr>
                <a:srgbClr val="0F4578"/>
              </a:buClr>
              <a:buSzPts val="900"/>
              <a:buFont typeface="Arial"/>
              <a:buNone/>
            </a:pPr>
            <a:r>
              <a:rPr lang="en-US" sz="900" dirty="0">
                <a:solidFill>
                  <a:schemeClr val="lt1"/>
                </a:solidFill>
                <a:latin typeface="Tahoma"/>
                <a:ea typeface="Tahoma"/>
                <a:cs typeface="Tahoma"/>
                <a:sym typeface="Tahoma"/>
              </a:rPr>
              <a:t>Define &amp; Build installation procedure</a:t>
            </a:r>
            <a:endParaRPr dirty="0"/>
          </a:p>
        </p:txBody>
      </p:sp>
      <p:sp>
        <p:nvSpPr>
          <p:cNvPr id="397" name="Google Shape;397;p20"/>
          <p:cNvSpPr/>
          <p:nvPr/>
        </p:nvSpPr>
        <p:spPr>
          <a:xfrm>
            <a:off x="5131217" y="2031769"/>
            <a:ext cx="111815" cy="111815"/>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66"/>
              </a:buClr>
              <a:buSzPts val="1350"/>
              <a:buFont typeface="Tahoma"/>
              <a:buNone/>
            </a:pPr>
            <a:endParaRPr sz="1350">
              <a:solidFill>
                <a:schemeClr val="lt1"/>
              </a:solidFill>
              <a:latin typeface="Tahoma"/>
              <a:ea typeface="Tahoma"/>
              <a:cs typeface="Tahoma"/>
              <a:sym typeface="Tahoma"/>
            </a:endParaRPr>
          </a:p>
        </p:txBody>
      </p:sp>
      <p:sp>
        <p:nvSpPr>
          <p:cNvPr id="398" name="Google Shape;398;p20"/>
          <p:cNvSpPr txBox="1"/>
          <p:nvPr/>
        </p:nvSpPr>
        <p:spPr>
          <a:xfrm>
            <a:off x="5071471" y="2278342"/>
            <a:ext cx="885455" cy="579757"/>
          </a:xfrm>
          <a:prstGeom prst="rect">
            <a:avLst/>
          </a:prstGeom>
          <a:noFill/>
          <a:ln>
            <a:noFill/>
          </a:ln>
        </p:spPr>
        <p:txBody>
          <a:bodyPr spcFirstLastPara="1" wrap="square" lIns="51425" tIns="25700" rIns="51425" bIns="25700" anchor="t" anchorCtr="0">
            <a:noAutofit/>
          </a:bodyPr>
          <a:lstStyle/>
          <a:p>
            <a:pPr marL="0" marR="0" lvl="0" indent="0" algn="l" rtl="0">
              <a:lnSpc>
                <a:spcPct val="90000"/>
              </a:lnSpc>
              <a:spcBef>
                <a:spcPts val="0"/>
              </a:spcBef>
              <a:spcAft>
                <a:spcPts val="0"/>
              </a:spcAft>
              <a:buClr>
                <a:srgbClr val="0F4578"/>
              </a:buClr>
              <a:buSzPts val="900"/>
              <a:buFont typeface="Arial"/>
              <a:buNone/>
            </a:pPr>
            <a:r>
              <a:rPr lang="en-US" sz="900" dirty="0">
                <a:solidFill>
                  <a:schemeClr val="lt1"/>
                </a:solidFill>
                <a:latin typeface="Tahoma"/>
                <a:ea typeface="Tahoma"/>
                <a:cs typeface="Tahoma"/>
                <a:sym typeface="Tahoma"/>
              </a:rPr>
              <a:t>Define &amp; Build data payload</a:t>
            </a:r>
            <a:endParaRPr dirty="0"/>
          </a:p>
        </p:txBody>
      </p:sp>
      <p:sp>
        <p:nvSpPr>
          <p:cNvPr id="399" name="Google Shape;399;p20"/>
          <p:cNvSpPr/>
          <p:nvPr/>
        </p:nvSpPr>
        <p:spPr>
          <a:xfrm>
            <a:off x="6036920" y="2031769"/>
            <a:ext cx="111815" cy="111815"/>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66"/>
              </a:buClr>
              <a:buSzPts val="1350"/>
              <a:buFont typeface="Tahoma"/>
              <a:buNone/>
            </a:pPr>
            <a:endParaRPr sz="1350">
              <a:solidFill>
                <a:schemeClr val="lt1"/>
              </a:solidFill>
              <a:latin typeface="Tahoma"/>
              <a:ea typeface="Tahoma"/>
              <a:cs typeface="Tahoma"/>
              <a:sym typeface="Tahoma"/>
            </a:endParaRPr>
          </a:p>
        </p:txBody>
      </p:sp>
      <p:sp>
        <p:nvSpPr>
          <p:cNvPr id="400" name="Google Shape;400;p20"/>
          <p:cNvSpPr txBox="1"/>
          <p:nvPr/>
        </p:nvSpPr>
        <p:spPr>
          <a:xfrm>
            <a:off x="5987570" y="2278342"/>
            <a:ext cx="885455" cy="579757"/>
          </a:xfrm>
          <a:prstGeom prst="rect">
            <a:avLst/>
          </a:prstGeom>
          <a:noFill/>
          <a:ln>
            <a:noFill/>
          </a:ln>
        </p:spPr>
        <p:txBody>
          <a:bodyPr spcFirstLastPara="1" wrap="square" lIns="51425" tIns="25700" rIns="51425" bIns="25700" anchor="t" anchorCtr="0">
            <a:noAutofit/>
          </a:bodyPr>
          <a:lstStyle/>
          <a:p>
            <a:pPr marL="0" marR="0" lvl="0" indent="0" algn="l" rtl="0">
              <a:lnSpc>
                <a:spcPct val="90000"/>
              </a:lnSpc>
              <a:spcBef>
                <a:spcPts val="0"/>
              </a:spcBef>
              <a:spcAft>
                <a:spcPts val="0"/>
              </a:spcAft>
              <a:buClr>
                <a:srgbClr val="0F4578"/>
              </a:buClr>
              <a:buSzPts val="900"/>
              <a:buFont typeface="Arial"/>
              <a:buNone/>
            </a:pPr>
            <a:r>
              <a:rPr lang="en-US" sz="900" dirty="0">
                <a:solidFill>
                  <a:schemeClr val="lt1"/>
                </a:solidFill>
                <a:latin typeface="Tahoma"/>
                <a:ea typeface="Tahoma"/>
                <a:cs typeface="Tahoma"/>
                <a:sym typeface="Tahoma"/>
              </a:rPr>
              <a:t>Define &amp; Build firmware update procedure</a:t>
            </a:r>
            <a:endParaRPr dirty="0"/>
          </a:p>
        </p:txBody>
      </p:sp>
      <p:sp>
        <p:nvSpPr>
          <p:cNvPr id="401" name="Google Shape;401;p20"/>
          <p:cNvSpPr/>
          <p:nvPr/>
        </p:nvSpPr>
        <p:spPr>
          <a:xfrm>
            <a:off x="1508404" y="3475155"/>
            <a:ext cx="111815" cy="111815"/>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66"/>
              </a:buClr>
              <a:buSzPts val="1350"/>
              <a:buFont typeface="Tahoma"/>
              <a:buNone/>
            </a:pPr>
            <a:endParaRPr sz="1350">
              <a:solidFill>
                <a:srgbClr val="000066"/>
              </a:solidFill>
              <a:latin typeface="Tahoma"/>
              <a:ea typeface="Tahoma"/>
              <a:cs typeface="Tahoma"/>
              <a:sym typeface="Tahoma"/>
            </a:endParaRPr>
          </a:p>
        </p:txBody>
      </p:sp>
      <p:sp>
        <p:nvSpPr>
          <p:cNvPr id="402" name="Google Shape;402;p20"/>
          <p:cNvSpPr txBox="1"/>
          <p:nvPr/>
        </p:nvSpPr>
        <p:spPr>
          <a:xfrm>
            <a:off x="1450773" y="3721728"/>
            <a:ext cx="885455" cy="579757"/>
          </a:xfrm>
          <a:prstGeom prst="rect">
            <a:avLst/>
          </a:prstGeom>
          <a:noFill/>
          <a:ln>
            <a:noFill/>
          </a:ln>
        </p:spPr>
        <p:txBody>
          <a:bodyPr spcFirstLastPara="1" wrap="square" lIns="51425" tIns="25700" rIns="51425" bIns="25700" anchor="t" anchorCtr="0">
            <a:normAutofit/>
          </a:bodyPr>
          <a:lstStyle/>
          <a:p>
            <a:pPr marL="0" marR="0" lvl="0" indent="0" algn="l" rtl="0">
              <a:lnSpc>
                <a:spcPct val="90000"/>
              </a:lnSpc>
              <a:spcBef>
                <a:spcPts val="0"/>
              </a:spcBef>
              <a:spcAft>
                <a:spcPts val="0"/>
              </a:spcAft>
              <a:buClr>
                <a:srgbClr val="0F4578"/>
              </a:buClr>
              <a:buSzPts val="900"/>
              <a:buFont typeface="Arial"/>
              <a:buNone/>
            </a:pPr>
            <a:r>
              <a:rPr lang="en-US" sz="900">
                <a:solidFill>
                  <a:srgbClr val="000066"/>
                </a:solidFill>
                <a:latin typeface="Tahoma"/>
                <a:ea typeface="Tahoma"/>
                <a:cs typeface="Tahoma"/>
                <a:sym typeface="Tahoma"/>
              </a:rPr>
              <a:t>Install LwM2M client on a device </a:t>
            </a:r>
            <a:endParaRPr/>
          </a:p>
        </p:txBody>
      </p:sp>
      <p:sp>
        <p:nvSpPr>
          <p:cNvPr id="403" name="Google Shape;403;p20"/>
          <p:cNvSpPr/>
          <p:nvPr/>
        </p:nvSpPr>
        <p:spPr>
          <a:xfrm>
            <a:off x="2414107" y="3475155"/>
            <a:ext cx="111815" cy="111815"/>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66"/>
              </a:buClr>
              <a:buSzPts val="1350"/>
              <a:buFont typeface="Tahoma"/>
              <a:buNone/>
            </a:pPr>
            <a:endParaRPr sz="1350">
              <a:solidFill>
                <a:srgbClr val="000066"/>
              </a:solidFill>
              <a:latin typeface="Tahoma"/>
              <a:ea typeface="Tahoma"/>
              <a:cs typeface="Tahoma"/>
              <a:sym typeface="Tahoma"/>
            </a:endParaRPr>
          </a:p>
        </p:txBody>
      </p:sp>
      <p:sp>
        <p:nvSpPr>
          <p:cNvPr id="404" name="Google Shape;404;p20"/>
          <p:cNvSpPr txBox="1"/>
          <p:nvPr/>
        </p:nvSpPr>
        <p:spPr>
          <a:xfrm>
            <a:off x="3242484" y="3721728"/>
            <a:ext cx="885455" cy="579757"/>
          </a:xfrm>
          <a:prstGeom prst="rect">
            <a:avLst/>
          </a:prstGeom>
          <a:noFill/>
          <a:ln>
            <a:noFill/>
          </a:ln>
        </p:spPr>
        <p:txBody>
          <a:bodyPr spcFirstLastPara="1" wrap="square" lIns="51425" tIns="25700" rIns="51425" bIns="25700" anchor="t" anchorCtr="0">
            <a:noAutofit/>
          </a:bodyPr>
          <a:lstStyle/>
          <a:p>
            <a:pPr marL="0" marR="0" lvl="0" indent="0" algn="l" rtl="0">
              <a:lnSpc>
                <a:spcPct val="90000"/>
              </a:lnSpc>
              <a:spcBef>
                <a:spcPts val="0"/>
              </a:spcBef>
              <a:spcAft>
                <a:spcPts val="0"/>
              </a:spcAft>
              <a:buClr>
                <a:srgbClr val="0F4578"/>
              </a:buClr>
              <a:buSzPts val="900"/>
              <a:buFont typeface="Arial"/>
              <a:buNone/>
            </a:pPr>
            <a:r>
              <a:rPr lang="en-US" sz="900">
                <a:solidFill>
                  <a:srgbClr val="000066"/>
                </a:solidFill>
                <a:latin typeface="Tahoma"/>
                <a:ea typeface="Tahoma"/>
                <a:cs typeface="Tahoma"/>
                <a:sym typeface="Tahoma"/>
              </a:rPr>
              <a:t>Use a LwM2M server</a:t>
            </a:r>
            <a:endParaRPr sz="900">
              <a:solidFill>
                <a:srgbClr val="000066"/>
              </a:solidFill>
              <a:latin typeface="Tahoma"/>
              <a:ea typeface="Tahoma"/>
              <a:cs typeface="Tahoma"/>
              <a:sym typeface="Tahoma"/>
            </a:endParaRPr>
          </a:p>
        </p:txBody>
      </p:sp>
      <p:sp>
        <p:nvSpPr>
          <p:cNvPr id="405" name="Google Shape;405;p20"/>
          <p:cNvSpPr/>
          <p:nvPr/>
        </p:nvSpPr>
        <p:spPr>
          <a:xfrm>
            <a:off x="3319811" y="3475155"/>
            <a:ext cx="111815" cy="111815"/>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66"/>
              </a:buClr>
              <a:buSzPts val="1350"/>
              <a:buFont typeface="Tahoma"/>
              <a:buNone/>
            </a:pPr>
            <a:endParaRPr sz="1350">
              <a:solidFill>
                <a:srgbClr val="000066"/>
              </a:solidFill>
              <a:latin typeface="Tahoma"/>
              <a:ea typeface="Tahoma"/>
              <a:cs typeface="Tahoma"/>
              <a:sym typeface="Tahoma"/>
            </a:endParaRPr>
          </a:p>
        </p:txBody>
      </p:sp>
      <p:sp>
        <p:nvSpPr>
          <p:cNvPr id="406" name="Google Shape;406;p20"/>
          <p:cNvSpPr txBox="1"/>
          <p:nvPr/>
        </p:nvSpPr>
        <p:spPr>
          <a:xfrm>
            <a:off x="4172703" y="3721728"/>
            <a:ext cx="885455" cy="579757"/>
          </a:xfrm>
          <a:prstGeom prst="rect">
            <a:avLst/>
          </a:prstGeom>
          <a:noFill/>
          <a:ln>
            <a:noFill/>
          </a:ln>
        </p:spPr>
        <p:txBody>
          <a:bodyPr spcFirstLastPara="1" wrap="square" lIns="51425" tIns="25700" rIns="51425" bIns="25700" anchor="t" anchorCtr="0">
            <a:normAutofit/>
          </a:bodyPr>
          <a:lstStyle/>
          <a:p>
            <a:pPr marL="0" marR="0" lvl="0" indent="0" algn="l" rtl="0">
              <a:lnSpc>
                <a:spcPct val="90000"/>
              </a:lnSpc>
              <a:spcBef>
                <a:spcPts val="0"/>
              </a:spcBef>
              <a:spcAft>
                <a:spcPts val="0"/>
              </a:spcAft>
              <a:buClr>
                <a:srgbClr val="0F4578"/>
              </a:buClr>
              <a:buSzPts val="900"/>
              <a:buFont typeface="Arial"/>
              <a:buNone/>
            </a:pPr>
            <a:r>
              <a:rPr lang="en-US" sz="900">
                <a:solidFill>
                  <a:srgbClr val="000066"/>
                </a:solidFill>
                <a:latin typeface="Tahoma"/>
                <a:ea typeface="Tahoma"/>
                <a:cs typeface="Tahoma"/>
                <a:sym typeface="Tahoma"/>
              </a:rPr>
              <a:t>Remotely control any LwM2M device</a:t>
            </a:r>
            <a:endParaRPr/>
          </a:p>
        </p:txBody>
      </p:sp>
      <p:sp>
        <p:nvSpPr>
          <p:cNvPr id="407" name="Google Shape;407;p20"/>
          <p:cNvSpPr txBox="1"/>
          <p:nvPr/>
        </p:nvSpPr>
        <p:spPr>
          <a:xfrm>
            <a:off x="1431606" y="3037401"/>
            <a:ext cx="1655381" cy="243972"/>
          </a:xfrm>
          <a:prstGeom prst="rect">
            <a:avLst/>
          </a:prstGeom>
          <a:noFill/>
          <a:ln>
            <a:noFill/>
          </a:ln>
        </p:spPr>
        <p:txBody>
          <a:bodyPr spcFirstLastPara="1" wrap="square" lIns="51425" tIns="25700" rIns="51425" bIns="25700" anchor="t" anchorCtr="0">
            <a:normAutofit/>
          </a:bodyPr>
          <a:lstStyle/>
          <a:p>
            <a:pPr marL="0" marR="0" lvl="0" indent="0" algn="l" rtl="0">
              <a:lnSpc>
                <a:spcPct val="90000"/>
              </a:lnSpc>
              <a:spcBef>
                <a:spcPts val="0"/>
              </a:spcBef>
              <a:spcAft>
                <a:spcPts val="0"/>
              </a:spcAft>
              <a:buClr>
                <a:srgbClr val="0F4578"/>
              </a:buClr>
              <a:buSzPts val="1125"/>
              <a:buFont typeface="Arial"/>
              <a:buNone/>
            </a:pPr>
            <a:r>
              <a:rPr lang="en-US" sz="1125">
                <a:solidFill>
                  <a:srgbClr val="000066"/>
                </a:solidFill>
                <a:latin typeface="Tahoma"/>
                <a:ea typeface="Tahoma"/>
                <a:cs typeface="Tahoma"/>
                <a:sym typeface="Tahoma"/>
              </a:rPr>
              <a:t>With LwM2M </a:t>
            </a:r>
            <a:endParaRPr sz="1125">
              <a:solidFill>
                <a:srgbClr val="000066"/>
              </a:solidFill>
              <a:latin typeface="Tahoma"/>
              <a:ea typeface="Tahoma"/>
              <a:cs typeface="Tahoma"/>
              <a:sym typeface="Tahoma"/>
            </a:endParaRPr>
          </a:p>
        </p:txBody>
      </p:sp>
      <p:cxnSp>
        <p:nvCxnSpPr>
          <p:cNvPr id="408" name="Google Shape;408;p20"/>
          <p:cNvCxnSpPr/>
          <p:nvPr/>
        </p:nvCxnSpPr>
        <p:spPr>
          <a:xfrm>
            <a:off x="1564312" y="1933157"/>
            <a:ext cx="4528516" cy="0"/>
          </a:xfrm>
          <a:prstGeom prst="straightConnector1">
            <a:avLst/>
          </a:prstGeom>
          <a:noFill/>
          <a:ln w="15875" cap="rnd" cmpd="sng">
            <a:solidFill>
              <a:schemeClr val="dk1"/>
            </a:solidFill>
            <a:prstDash val="solid"/>
            <a:round/>
            <a:headEnd type="none" w="sm" len="sm"/>
            <a:tailEnd type="none" w="sm" len="sm"/>
          </a:ln>
        </p:spPr>
      </p:cxnSp>
      <p:sp>
        <p:nvSpPr>
          <p:cNvPr id="389" name="Google Shape;389;p20"/>
          <p:cNvSpPr/>
          <p:nvPr/>
        </p:nvSpPr>
        <p:spPr>
          <a:xfrm>
            <a:off x="6942624" y="2031769"/>
            <a:ext cx="111815" cy="111815"/>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66"/>
              </a:buClr>
              <a:buSzPts val="1350"/>
              <a:buFont typeface="Tahoma"/>
              <a:buNone/>
            </a:pPr>
            <a:endParaRPr sz="1350">
              <a:solidFill>
                <a:schemeClr val="lt1"/>
              </a:solidFill>
              <a:latin typeface="Tahoma"/>
              <a:ea typeface="Tahoma"/>
              <a:cs typeface="Tahoma"/>
              <a:sym typeface="Tahoma"/>
            </a:endParaRPr>
          </a:p>
        </p:txBody>
      </p:sp>
      <p:sp>
        <p:nvSpPr>
          <p:cNvPr id="409" name="Google Shape;409;p20"/>
          <p:cNvSpPr txBox="1"/>
          <p:nvPr/>
        </p:nvSpPr>
        <p:spPr>
          <a:xfrm>
            <a:off x="6884993" y="2278342"/>
            <a:ext cx="1044800" cy="579757"/>
          </a:xfrm>
          <a:prstGeom prst="rect">
            <a:avLst/>
          </a:prstGeom>
          <a:noFill/>
          <a:ln>
            <a:noFill/>
          </a:ln>
        </p:spPr>
        <p:txBody>
          <a:bodyPr spcFirstLastPara="1" wrap="square" lIns="51425" tIns="25700" rIns="51425" bIns="25700" anchor="t" anchorCtr="0">
            <a:noAutofit/>
          </a:bodyPr>
          <a:lstStyle/>
          <a:p>
            <a:pPr marL="0" marR="0" lvl="0" indent="0" algn="l" rtl="0">
              <a:lnSpc>
                <a:spcPct val="90000"/>
              </a:lnSpc>
              <a:spcBef>
                <a:spcPts val="0"/>
              </a:spcBef>
              <a:spcAft>
                <a:spcPts val="0"/>
              </a:spcAft>
              <a:buClr>
                <a:srgbClr val="0F4578"/>
              </a:buClr>
              <a:buSzPts val="900"/>
              <a:buFont typeface="Arial"/>
              <a:buNone/>
            </a:pPr>
            <a:r>
              <a:rPr lang="en-US" sz="900">
                <a:solidFill>
                  <a:schemeClr val="lt1"/>
                </a:solidFill>
                <a:latin typeface="Tahoma"/>
                <a:ea typeface="Tahoma"/>
                <a:cs typeface="Tahoma"/>
                <a:sym typeface="Tahoma"/>
              </a:rPr>
              <a:t>Remotely control device</a:t>
            </a:r>
            <a:endParaRPr/>
          </a:p>
        </p:txBody>
      </p:sp>
      <p:cxnSp>
        <p:nvCxnSpPr>
          <p:cNvPr id="410" name="Google Shape;410;p20"/>
          <p:cNvCxnSpPr/>
          <p:nvPr/>
        </p:nvCxnSpPr>
        <p:spPr>
          <a:xfrm rot="10800000">
            <a:off x="1564312" y="1933157"/>
            <a:ext cx="0" cy="62597"/>
          </a:xfrm>
          <a:prstGeom prst="straightConnector1">
            <a:avLst/>
          </a:prstGeom>
          <a:noFill/>
          <a:ln w="15875" cap="rnd" cmpd="sng">
            <a:solidFill>
              <a:schemeClr val="dk1"/>
            </a:solidFill>
            <a:prstDash val="solid"/>
            <a:round/>
            <a:headEnd type="none" w="sm" len="sm"/>
            <a:tailEnd type="none" w="sm" len="sm"/>
          </a:ln>
        </p:spPr>
      </p:cxnSp>
      <p:cxnSp>
        <p:nvCxnSpPr>
          <p:cNvPr id="411" name="Google Shape;411;p20"/>
          <p:cNvCxnSpPr/>
          <p:nvPr/>
        </p:nvCxnSpPr>
        <p:spPr>
          <a:xfrm rot="10800000">
            <a:off x="6092828" y="1933157"/>
            <a:ext cx="0" cy="62597"/>
          </a:xfrm>
          <a:prstGeom prst="straightConnector1">
            <a:avLst/>
          </a:prstGeom>
          <a:noFill/>
          <a:ln w="15875" cap="rnd" cmpd="sng">
            <a:solidFill>
              <a:schemeClr val="dk1"/>
            </a:solidFill>
            <a:prstDash val="solid"/>
            <a:round/>
            <a:headEnd type="none" w="sm" len="sm"/>
            <a:tailEnd type="none" w="sm" len="sm"/>
          </a:ln>
        </p:spPr>
      </p:cxnSp>
      <p:cxnSp>
        <p:nvCxnSpPr>
          <p:cNvPr id="412" name="Google Shape;412;p20"/>
          <p:cNvCxnSpPr/>
          <p:nvPr/>
        </p:nvCxnSpPr>
        <p:spPr>
          <a:xfrm rot="10800000">
            <a:off x="6998531" y="1900859"/>
            <a:ext cx="0" cy="62597"/>
          </a:xfrm>
          <a:prstGeom prst="straightConnector1">
            <a:avLst/>
          </a:prstGeom>
          <a:noFill/>
          <a:ln w="9525" cap="flat" cmpd="sng">
            <a:solidFill>
              <a:schemeClr val="accent3"/>
            </a:solidFill>
            <a:prstDash val="solid"/>
            <a:round/>
            <a:headEnd type="none" w="sm" len="sm"/>
            <a:tailEnd type="none" w="sm" len="sm"/>
          </a:ln>
        </p:spPr>
      </p:cxnSp>
      <p:sp>
        <p:nvSpPr>
          <p:cNvPr id="413" name="Google Shape;413;p20"/>
          <p:cNvSpPr txBox="1"/>
          <p:nvPr/>
        </p:nvSpPr>
        <p:spPr>
          <a:xfrm>
            <a:off x="3408734" y="1850182"/>
            <a:ext cx="839671" cy="140447"/>
          </a:xfrm>
          <a:prstGeom prst="rect">
            <a:avLst/>
          </a:prstGeom>
          <a:solidFill>
            <a:schemeClr val="lt2"/>
          </a:solidFill>
          <a:ln>
            <a:noFill/>
          </a:ln>
        </p:spPr>
        <p:txBody>
          <a:bodyPr spcFirstLastPara="1" wrap="square" lIns="51425" tIns="25700" rIns="51425" bIns="25700" anchor="t" anchorCtr="0">
            <a:noAutofit/>
          </a:bodyPr>
          <a:lstStyle/>
          <a:p>
            <a:pPr marL="0" marR="0" lvl="0" indent="0" algn="ctr" rtl="0">
              <a:lnSpc>
                <a:spcPct val="90000"/>
              </a:lnSpc>
              <a:spcBef>
                <a:spcPts val="0"/>
              </a:spcBef>
              <a:spcAft>
                <a:spcPts val="0"/>
              </a:spcAft>
              <a:buClr>
                <a:srgbClr val="0F4578"/>
              </a:buClr>
              <a:buSzPts val="900"/>
              <a:buFont typeface="Arial"/>
              <a:buNone/>
            </a:pPr>
            <a:r>
              <a:rPr lang="en-US" sz="900">
                <a:solidFill>
                  <a:schemeClr val="lt1"/>
                </a:solidFill>
                <a:latin typeface="Tahoma"/>
                <a:ea typeface="Tahoma"/>
                <a:cs typeface="Tahoma"/>
                <a:sym typeface="Tahoma"/>
              </a:rPr>
              <a:t>Development</a:t>
            </a:r>
            <a:endParaRPr/>
          </a:p>
        </p:txBody>
      </p:sp>
      <p:sp>
        <p:nvSpPr>
          <p:cNvPr id="414" name="Google Shape;414;p20"/>
          <p:cNvSpPr txBox="1"/>
          <p:nvPr/>
        </p:nvSpPr>
        <p:spPr>
          <a:xfrm>
            <a:off x="6578696" y="1850182"/>
            <a:ext cx="839671" cy="140447"/>
          </a:xfrm>
          <a:prstGeom prst="rect">
            <a:avLst/>
          </a:prstGeom>
          <a:solidFill>
            <a:schemeClr val="lt2"/>
          </a:solidFill>
          <a:ln>
            <a:noFill/>
          </a:ln>
        </p:spPr>
        <p:txBody>
          <a:bodyPr spcFirstLastPara="1" wrap="square" lIns="51425" tIns="25700" rIns="51425" bIns="25700" anchor="t" anchorCtr="0">
            <a:noAutofit/>
          </a:bodyPr>
          <a:lstStyle/>
          <a:p>
            <a:pPr marL="0" marR="0" lvl="0" indent="0" algn="ctr" rtl="0">
              <a:lnSpc>
                <a:spcPct val="90000"/>
              </a:lnSpc>
              <a:spcBef>
                <a:spcPts val="0"/>
              </a:spcBef>
              <a:spcAft>
                <a:spcPts val="0"/>
              </a:spcAft>
              <a:buClr>
                <a:srgbClr val="0F4578"/>
              </a:buClr>
              <a:buSzPts val="900"/>
              <a:buFont typeface="Arial"/>
              <a:buNone/>
            </a:pPr>
            <a:r>
              <a:rPr lang="en-US" sz="900">
                <a:solidFill>
                  <a:schemeClr val="lt1"/>
                </a:solidFill>
                <a:latin typeface="Tahoma"/>
                <a:ea typeface="Tahoma"/>
                <a:cs typeface="Tahoma"/>
                <a:sym typeface="Tahoma"/>
              </a:rPr>
              <a:t>Maintenance</a:t>
            </a:r>
            <a:endParaRPr/>
          </a:p>
        </p:txBody>
      </p:sp>
      <p:cxnSp>
        <p:nvCxnSpPr>
          <p:cNvPr id="415" name="Google Shape;415;p20"/>
          <p:cNvCxnSpPr/>
          <p:nvPr/>
        </p:nvCxnSpPr>
        <p:spPr>
          <a:xfrm rot="10800000">
            <a:off x="1564312" y="3366670"/>
            <a:ext cx="0" cy="64121"/>
          </a:xfrm>
          <a:prstGeom prst="straightConnector1">
            <a:avLst/>
          </a:prstGeom>
          <a:noFill/>
          <a:ln w="15875" cap="rnd" cmpd="sng">
            <a:solidFill>
              <a:schemeClr val="dk1"/>
            </a:solidFill>
            <a:prstDash val="solid"/>
            <a:round/>
            <a:headEnd type="none" w="sm" len="sm"/>
            <a:tailEnd type="none" w="sm" len="sm"/>
          </a:ln>
        </p:spPr>
      </p:cxnSp>
      <p:sp>
        <p:nvSpPr>
          <p:cNvPr id="416" name="Google Shape;416;p20"/>
          <p:cNvSpPr txBox="1"/>
          <p:nvPr/>
        </p:nvSpPr>
        <p:spPr>
          <a:xfrm>
            <a:off x="3960090" y="3285218"/>
            <a:ext cx="839671" cy="140447"/>
          </a:xfrm>
          <a:prstGeom prst="rect">
            <a:avLst/>
          </a:prstGeom>
          <a:solidFill>
            <a:schemeClr val="lt1"/>
          </a:solidFill>
          <a:ln>
            <a:noFill/>
          </a:ln>
        </p:spPr>
        <p:txBody>
          <a:bodyPr spcFirstLastPara="1" wrap="square" lIns="51425" tIns="25700" rIns="51425" bIns="25700" anchor="t" anchorCtr="0">
            <a:noAutofit/>
          </a:bodyPr>
          <a:lstStyle/>
          <a:p>
            <a:pPr marL="0" marR="0" lvl="0" indent="0" algn="ctr" rtl="0">
              <a:lnSpc>
                <a:spcPct val="90000"/>
              </a:lnSpc>
              <a:spcBef>
                <a:spcPts val="0"/>
              </a:spcBef>
              <a:spcAft>
                <a:spcPts val="0"/>
              </a:spcAft>
              <a:buClr>
                <a:srgbClr val="0F4578"/>
              </a:buClr>
              <a:buSzPts val="900"/>
              <a:buFont typeface="Arial"/>
              <a:buNone/>
            </a:pPr>
            <a:r>
              <a:rPr lang="en-US" sz="900">
                <a:solidFill>
                  <a:srgbClr val="000066"/>
                </a:solidFill>
                <a:latin typeface="Tahoma"/>
                <a:ea typeface="Tahoma"/>
                <a:cs typeface="Tahoma"/>
                <a:sym typeface="Tahoma"/>
              </a:rPr>
              <a:t>Maintenance</a:t>
            </a:r>
            <a:endParaRPr/>
          </a:p>
        </p:txBody>
      </p:sp>
      <p:sp>
        <p:nvSpPr>
          <p:cNvPr id="417" name="Google Shape;417;p20"/>
          <p:cNvSpPr txBox="1"/>
          <p:nvPr/>
        </p:nvSpPr>
        <p:spPr>
          <a:xfrm>
            <a:off x="1431605" y="1669231"/>
            <a:ext cx="1888064" cy="237849"/>
          </a:xfrm>
          <a:prstGeom prst="rect">
            <a:avLst/>
          </a:prstGeom>
          <a:noFill/>
          <a:ln>
            <a:noFill/>
          </a:ln>
        </p:spPr>
        <p:txBody>
          <a:bodyPr spcFirstLastPara="1" wrap="square" lIns="51425" tIns="25700" rIns="51425" bIns="25700" anchor="t" anchorCtr="0">
            <a:normAutofit/>
          </a:bodyPr>
          <a:lstStyle/>
          <a:p>
            <a:pPr marL="0" marR="0" lvl="0" indent="0" algn="l" rtl="0">
              <a:lnSpc>
                <a:spcPct val="90000"/>
              </a:lnSpc>
              <a:spcBef>
                <a:spcPts val="0"/>
              </a:spcBef>
              <a:spcAft>
                <a:spcPts val="0"/>
              </a:spcAft>
              <a:buClr>
                <a:srgbClr val="0F4578"/>
              </a:buClr>
              <a:buSzPts val="1125"/>
              <a:buFont typeface="Arial"/>
              <a:buNone/>
            </a:pPr>
            <a:r>
              <a:rPr lang="en-US" sz="1125">
                <a:solidFill>
                  <a:schemeClr val="lt1"/>
                </a:solidFill>
                <a:latin typeface="Tahoma"/>
                <a:ea typeface="Tahoma"/>
                <a:cs typeface="Tahoma"/>
                <a:sym typeface="Tahoma"/>
              </a:rPr>
              <a:t>Without LwM2M</a:t>
            </a:r>
            <a:endParaRPr sz="1125">
              <a:solidFill>
                <a:schemeClr val="lt1"/>
              </a:solidFill>
              <a:latin typeface="Tahoma"/>
              <a:ea typeface="Tahoma"/>
              <a:cs typeface="Tahoma"/>
              <a:sym typeface="Tahoma"/>
            </a:endParaRPr>
          </a:p>
        </p:txBody>
      </p:sp>
      <p:sp>
        <p:nvSpPr>
          <p:cNvPr id="418" name="Google Shape;418;p20"/>
          <p:cNvSpPr/>
          <p:nvPr/>
        </p:nvSpPr>
        <p:spPr>
          <a:xfrm>
            <a:off x="4232170" y="3475155"/>
            <a:ext cx="111815" cy="111815"/>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66"/>
              </a:buClr>
              <a:buSzPts val="1350"/>
              <a:buFont typeface="Tahoma"/>
              <a:buNone/>
            </a:pPr>
            <a:endParaRPr sz="1350">
              <a:solidFill>
                <a:srgbClr val="000066"/>
              </a:solidFill>
              <a:latin typeface="Tahoma"/>
              <a:ea typeface="Tahoma"/>
              <a:cs typeface="Tahoma"/>
              <a:sym typeface="Tahoma"/>
            </a:endParaRPr>
          </a:p>
        </p:txBody>
      </p:sp>
      <p:sp>
        <p:nvSpPr>
          <p:cNvPr id="419" name="Google Shape;419;p20"/>
          <p:cNvSpPr txBox="1"/>
          <p:nvPr/>
        </p:nvSpPr>
        <p:spPr>
          <a:xfrm>
            <a:off x="2340570" y="3720540"/>
            <a:ext cx="979099" cy="579757"/>
          </a:xfrm>
          <a:prstGeom prst="rect">
            <a:avLst/>
          </a:prstGeom>
          <a:noFill/>
          <a:ln>
            <a:noFill/>
          </a:ln>
        </p:spPr>
        <p:txBody>
          <a:bodyPr spcFirstLastPara="1" wrap="square" lIns="51425" tIns="25700" rIns="51425" bIns="25700" anchor="t" anchorCtr="0">
            <a:noAutofit/>
          </a:bodyPr>
          <a:lstStyle/>
          <a:p>
            <a:pPr marL="0" marR="0" lvl="0" indent="0" algn="l" rtl="0">
              <a:lnSpc>
                <a:spcPct val="90000"/>
              </a:lnSpc>
              <a:spcBef>
                <a:spcPts val="0"/>
              </a:spcBef>
              <a:spcAft>
                <a:spcPts val="0"/>
              </a:spcAft>
              <a:buClr>
                <a:srgbClr val="0F4578"/>
              </a:buClr>
              <a:buSzPts val="900"/>
              <a:buFont typeface="Arial"/>
              <a:buNone/>
            </a:pPr>
            <a:r>
              <a:rPr lang="en-US" sz="900">
                <a:solidFill>
                  <a:srgbClr val="000066"/>
                </a:solidFill>
                <a:latin typeface="Tahoma"/>
                <a:ea typeface="Tahoma"/>
                <a:cs typeface="Tahoma"/>
                <a:sym typeface="Tahoma"/>
              </a:rPr>
              <a:t>Select LwM2M objects</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grpSp>
        <p:nvGrpSpPr>
          <p:cNvPr id="132" name="Google Shape;132;p3"/>
          <p:cNvGrpSpPr/>
          <p:nvPr/>
        </p:nvGrpSpPr>
        <p:grpSpPr>
          <a:xfrm>
            <a:off x="0" y="0"/>
            <a:ext cx="9144000" cy="5143500"/>
            <a:chOff x="0" y="0"/>
            <a:chExt cx="9144000" cy="5143500"/>
          </a:xfrm>
        </p:grpSpPr>
        <p:pic>
          <p:nvPicPr>
            <p:cNvPr id="133" name="Google Shape;133;p3"/>
            <p:cNvPicPr preferRelativeResize="0"/>
            <p:nvPr/>
          </p:nvPicPr>
          <p:blipFill rotWithShape="1">
            <a:blip r:embed="rId3">
              <a:alphaModFix/>
            </a:blip>
            <a:srcRect t="15917"/>
            <a:stretch/>
          </p:blipFill>
          <p:spPr>
            <a:xfrm>
              <a:off x="0" y="0"/>
              <a:ext cx="9144000" cy="5143500"/>
            </a:xfrm>
            <a:prstGeom prst="rect">
              <a:avLst/>
            </a:prstGeom>
            <a:noFill/>
            <a:ln>
              <a:noFill/>
            </a:ln>
          </p:spPr>
        </p:pic>
        <p:pic>
          <p:nvPicPr>
            <p:cNvPr id="134" name="Google Shape;134;p3" descr="Logo&#10;&#10;Description automatically generated"/>
            <p:cNvPicPr preferRelativeResize="0"/>
            <p:nvPr/>
          </p:nvPicPr>
          <p:blipFill rotWithShape="1">
            <a:blip r:embed="rId4">
              <a:alphaModFix/>
            </a:blip>
            <a:srcRect/>
            <a:stretch/>
          </p:blipFill>
          <p:spPr>
            <a:xfrm>
              <a:off x="2696799" y="928750"/>
              <a:ext cx="2176650" cy="881822"/>
            </a:xfrm>
            <a:prstGeom prst="rect">
              <a:avLst/>
            </a:prstGeom>
            <a:noFill/>
            <a:ln>
              <a:noFill/>
            </a:ln>
          </p:spPr>
        </p:pic>
        <p:pic>
          <p:nvPicPr>
            <p:cNvPr id="135" name="Google Shape;135;p3"/>
            <p:cNvPicPr preferRelativeResize="0"/>
            <p:nvPr/>
          </p:nvPicPr>
          <p:blipFill rotWithShape="1">
            <a:blip r:embed="rId5">
              <a:alphaModFix/>
            </a:blip>
            <a:srcRect/>
            <a:stretch/>
          </p:blipFill>
          <p:spPr>
            <a:xfrm>
              <a:off x="2843947" y="714833"/>
              <a:ext cx="1831595" cy="440727"/>
            </a:xfrm>
            <a:prstGeom prst="rect">
              <a:avLst/>
            </a:prstGeom>
            <a:noFill/>
            <a:ln>
              <a:noFill/>
            </a:ln>
          </p:spPr>
        </p:pic>
      </p:grpSp>
      <p:sp>
        <p:nvSpPr>
          <p:cNvPr id="136" name="Google Shape;136;p3"/>
          <p:cNvSpPr txBox="1">
            <a:spLocks noGrp="1"/>
          </p:cNvSpPr>
          <p:nvPr>
            <p:ph type="ctrTitle"/>
          </p:nvPr>
        </p:nvSpPr>
        <p:spPr>
          <a:xfrm>
            <a:off x="5556738" y="1597819"/>
            <a:ext cx="3206262" cy="1102519"/>
          </a:xfrm>
          <a:prstGeom prst="rect">
            <a:avLst/>
          </a:prstGeom>
          <a:noFill/>
          <a:ln>
            <a:noFill/>
          </a:ln>
        </p:spPr>
        <p:txBody>
          <a:bodyPr spcFirstLastPara="1" wrap="square" lIns="90475" tIns="44450" rIns="90475" bIns="44450" anchor="ctr" anchorCtr="0">
            <a:noAutofit/>
          </a:bodyPr>
          <a:lstStyle/>
          <a:p>
            <a:pPr marL="0" lvl="0" indent="0" algn="ctr" rtl="0">
              <a:lnSpc>
                <a:spcPct val="90000"/>
              </a:lnSpc>
              <a:spcBef>
                <a:spcPts val="0"/>
              </a:spcBef>
              <a:spcAft>
                <a:spcPts val="0"/>
              </a:spcAft>
              <a:buNone/>
            </a:pPr>
            <a:r>
              <a:rPr lang="en-US" dirty="0">
                <a:solidFill>
                  <a:schemeClr val="lt1"/>
                </a:solidFill>
              </a:rPr>
              <a:t>LwM2M Interoperability Program</a:t>
            </a:r>
            <a:endParaRPr dirty="0"/>
          </a:p>
        </p:txBody>
      </p:sp>
    </p:spTree>
  </p:cSld>
  <p:clrMapOvr>
    <a:masterClrMapping/>
  </p:clrMapOvr>
  <p:transition>
    <p:zoom dir="in"/>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9"/>
          <p:cNvSpPr txBox="1">
            <a:spLocks noGrp="1"/>
          </p:cNvSpPr>
          <p:nvPr>
            <p:ph type="title"/>
          </p:nvPr>
        </p:nvSpPr>
        <p:spPr>
          <a:xfrm>
            <a:off x="2541182" y="347109"/>
            <a:ext cx="3795823" cy="353311"/>
          </a:xfrm>
          <a:prstGeom prst="rect">
            <a:avLst/>
          </a:prstGeom>
          <a:noFill/>
          <a:ln>
            <a:noFill/>
          </a:ln>
        </p:spPr>
        <p:txBody>
          <a:bodyPr spcFirstLastPara="1" wrap="square" lIns="90475" tIns="44450" rIns="90475" bIns="44450" anchor="b" anchorCtr="0">
            <a:noAutofit/>
          </a:bodyPr>
          <a:lstStyle/>
          <a:p>
            <a:pPr marL="0" lvl="0" indent="0" algn="l" rtl="0">
              <a:lnSpc>
                <a:spcPct val="90000"/>
              </a:lnSpc>
              <a:spcBef>
                <a:spcPts val="0"/>
              </a:spcBef>
              <a:spcAft>
                <a:spcPts val="0"/>
              </a:spcAft>
              <a:buNone/>
            </a:pPr>
            <a:r>
              <a:rPr lang="en-US" sz="2400"/>
              <a:t>Purpose of the Project</a:t>
            </a:r>
            <a:endParaRPr sz="2400" b="0"/>
          </a:p>
        </p:txBody>
      </p:sp>
      <p:grpSp>
        <p:nvGrpSpPr>
          <p:cNvPr id="217" name="Google Shape;217;p9"/>
          <p:cNvGrpSpPr/>
          <p:nvPr/>
        </p:nvGrpSpPr>
        <p:grpSpPr>
          <a:xfrm>
            <a:off x="3575050" y="796144"/>
            <a:ext cx="5111749" cy="3623565"/>
            <a:chOff x="0" y="272395"/>
            <a:chExt cx="5111749" cy="3855677"/>
          </a:xfrm>
        </p:grpSpPr>
        <p:sp>
          <p:nvSpPr>
            <p:cNvPr id="218" name="Google Shape;218;p9"/>
            <p:cNvSpPr/>
            <p:nvPr/>
          </p:nvSpPr>
          <p:spPr>
            <a:xfrm>
              <a:off x="0" y="272395"/>
              <a:ext cx="5111749" cy="929857"/>
            </a:xfrm>
            <a:prstGeom prst="roundRect">
              <a:avLst>
                <a:gd name="adj" fmla="val 16667"/>
              </a:avLst>
            </a:prstGeom>
            <a:solidFill>
              <a:srgbClr val="000066"/>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9"/>
            <p:cNvSpPr txBox="1"/>
            <p:nvPr/>
          </p:nvSpPr>
          <p:spPr>
            <a:xfrm>
              <a:off x="45392" y="317787"/>
              <a:ext cx="5020965" cy="839073"/>
            </a:xfrm>
            <a:prstGeom prst="rect">
              <a:avLst/>
            </a:prstGeom>
            <a:noFill/>
            <a:ln>
              <a:noFill/>
            </a:ln>
          </p:spPr>
          <p:txBody>
            <a:bodyPr spcFirstLastPara="1" wrap="square" lIns="64750" tIns="64750" rIns="64750" bIns="64750" anchor="ctr" anchorCtr="0">
              <a:noAutofit/>
            </a:bodyPr>
            <a:lstStyle/>
            <a:p>
              <a:pPr marL="0" marR="0" lvl="0" indent="0" algn="l" rtl="0">
                <a:lnSpc>
                  <a:spcPct val="90000"/>
                </a:lnSpc>
                <a:spcBef>
                  <a:spcPts val="0"/>
                </a:spcBef>
                <a:spcAft>
                  <a:spcPts val="0"/>
                </a:spcAft>
                <a:buClr>
                  <a:srgbClr val="000066"/>
                </a:buClr>
                <a:buSzPts val="1700"/>
                <a:buFont typeface="Tahoma"/>
                <a:buNone/>
              </a:pPr>
              <a:r>
                <a:rPr lang="en-US" sz="1700">
                  <a:solidFill>
                    <a:schemeClr val="lt1"/>
                  </a:solidFill>
                  <a:latin typeface="Tahoma"/>
                  <a:ea typeface="Tahoma"/>
                  <a:cs typeface="Tahoma"/>
                  <a:sym typeface="Tahoma"/>
                </a:rPr>
                <a:t>OMA is seeing an uptick in members from the utility industry who are interested in LwM2M.</a:t>
              </a:r>
              <a:endParaRPr/>
            </a:p>
          </p:txBody>
        </p:sp>
        <p:sp>
          <p:nvSpPr>
            <p:cNvPr id="220" name="Google Shape;220;p9"/>
            <p:cNvSpPr/>
            <p:nvPr/>
          </p:nvSpPr>
          <p:spPr>
            <a:xfrm>
              <a:off x="0" y="1240580"/>
              <a:ext cx="5111749" cy="929857"/>
            </a:xfrm>
            <a:prstGeom prst="roundRect">
              <a:avLst>
                <a:gd name="adj" fmla="val 16667"/>
              </a:avLst>
            </a:prstGeom>
            <a:solidFill>
              <a:srgbClr val="97D0B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9"/>
            <p:cNvSpPr txBox="1"/>
            <p:nvPr/>
          </p:nvSpPr>
          <p:spPr>
            <a:xfrm>
              <a:off x="45392" y="1285972"/>
              <a:ext cx="5020965" cy="839073"/>
            </a:xfrm>
            <a:prstGeom prst="rect">
              <a:avLst/>
            </a:prstGeom>
            <a:noFill/>
            <a:ln>
              <a:noFill/>
            </a:ln>
          </p:spPr>
          <p:txBody>
            <a:bodyPr spcFirstLastPara="1" wrap="square" lIns="64750" tIns="64750" rIns="64750" bIns="64750" anchor="ctr" anchorCtr="0">
              <a:noAutofit/>
            </a:bodyPr>
            <a:lstStyle/>
            <a:p>
              <a:pPr marL="0" marR="0" lvl="0" indent="0" algn="l" rtl="0">
                <a:lnSpc>
                  <a:spcPct val="90000"/>
                </a:lnSpc>
                <a:spcBef>
                  <a:spcPts val="0"/>
                </a:spcBef>
                <a:spcAft>
                  <a:spcPts val="0"/>
                </a:spcAft>
                <a:buClr>
                  <a:srgbClr val="000066"/>
                </a:buClr>
                <a:buSzPts val="1700"/>
                <a:buFont typeface="Tahoma"/>
                <a:buNone/>
              </a:pPr>
              <a:r>
                <a:rPr lang="en-US" sz="1700">
                  <a:solidFill>
                    <a:schemeClr val="lt1"/>
                  </a:solidFill>
                  <a:latin typeface="Tahoma"/>
                  <a:ea typeface="Tahoma"/>
                  <a:cs typeface="Tahoma"/>
                  <a:sym typeface="Tahoma"/>
                </a:rPr>
                <a:t>Utility RFPs are increasingly calling out LwM2M in their tenders and utility suppliers are developing around LwM2M at an increasing rate.</a:t>
              </a:r>
              <a:endParaRPr/>
            </a:p>
          </p:txBody>
        </p:sp>
        <p:sp>
          <p:nvSpPr>
            <p:cNvPr id="222" name="Google Shape;222;p9"/>
            <p:cNvSpPr/>
            <p:nvPr/>
          </p:nvSpPr>
          <p:spPr>
            <a:xfrm>
              <a:off x="0" y="2219397"/>
              <a:ext cx="5111749" cy="929857"/>
            </a:xfrm>
            <a:prstGeom prst="roundRect">
              <a:avLst>
                <a:gd name="adj" fmla="val 16667"/>
              </a:avLst>
            </a:prstGeom>
            <a:solidFill>
              <a:srgbClr val="6245A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9"/>
            <p:cNvSpPr txBox="1"/>
            <p:nvPr/>
          </p:nvSpPr>
          <p:spPr>
            <a:xfrm>
              <a:off x="45392" y="2264789"/>
              <a:ext cx="5020965" cy="839073"/>
            </a:xfrm>
            <a:prstGeom prst="rect">
              <a:avLst/>
            </a:prstGeom>
            <a:noFill/>
            <a:ln>
              <a:noFill/>
            </a:ln>
          </p:spPr>
          <p:txBody>
            <a:bodyPr spcFirstLastPara="1" wrap="square" lIns="64750" tIns="64750" rIns="64750" bIns="64750" anchor="ctr" anchorCtr="0">
              <a:noAutofit/>
            </a:bodyPr>
            <a:lstStyle/>
            <a:p>
              <a:pPr marL="0" marR="0" lvl="0" indent="0" algn="l" rtl="0">
                <a:lnSpc>
                  <a:spcPct val="90000"/>
                </a:lnSpc>
                <a:spcBef>
                  <a:spcPts val="0"/>
                </a:spcBef>
                <a:spcAft>
                  <a:spcPts val="0"/>
                </a:spcAft>
                <a:buClr>
                  <a:srgbClr val="000066"/>
                </a:buClr>
                <a:buSzPts val="1700"/>
                <a:buFont typeface="Tahoma"/>
                <a:buNone/>
              </a:pPr>
              <a:r>
                <a:rPr lang="en-US" sz="1700">
                  <a:solidFill>
                    <a:schemeClr val="lt1"/>
                  </a:solidFill>
                  <a:latin typeface="Tahoma"/>
                  <a:ea typeface="Tahoma"/>
                  <a:cs typeface="Tahoma"/>
                  <a:sym typeface="Tahoma"/>
                </a:rPr>
                <a:t>Not all the implementations conform to the specification, creating interoperability issues.</a:t>
              </a:r>
              <a:endParaRPr/>
            </a:p>
          </p:txBody>
        </p:sp>
        <p:sp>
          <p:nvSpPr>
            <p:cNvPr id="224" name="Google Shape;224;p9"/>
            <p:cNvSpPr/>
            <p:nvPr/>
          </p:nvSpPr>
          <p:spPr>
            <a:xfrm>
              <a:off x="0" y="3198215"/>
              <a:ext cx="5111749" cy="929857"/>
            </a:xfrm>
            <a:prstGeom prst="roundRect">
              <a:avLst>
                <a:gd name="adj" fmla="val 16667"/>
              </a:avLst>
            </a:prstGeom>
            <a:solidFill>
              <a:srgbClr val="DEA10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9"/>
            <p:cNvSpPr txBox="1"/>
            <p:nvPr/>
          </p:nvSpPr>
          <p:spPr>
            <a:xfrm>
              <a:off x="45392" y="3243607"/>
              <a:ext cx="5020965" cy="839073"/>
            </a:xfrm>
            <a:prstGeom prst="rect">
              <a:avLst/>
            </a:prstGeom>
            <a:noFill/>
            <a:ln>
              <a:noFill/>
            </a:ln>
          </p:spPr>
          <p:txBody>
            <a:bodyPr spcFirstLastPara="1" wrap="square" lIns="64750" tIns="64750" rIns="64750" bIns="64750" anchor="ctr" anchorCtr="0">
              <a:noAutofit/>
            </a:bodyPr>
            <a:lstStyle/>
            <a:p>
              <a:pPr marL="0" marR="0" lvl="0" indent="0" algn="l" rtl="0">
                <a:lnSpc>
                  <a:spcPct val="90000"/>
                </a:lnSpc>
                <a:spcBef>
                  <a:spcPts val="0"/>
                </a:spcBef>
                <a:spcAft>
                  <a:spcPts val="0"/>
                </a:spcAft>
                <a:buClr>
                  <a:srgbClr val="000066"/>
                </a:buClr>
                <a:buSzPts val="1700"/>
                <a:buFont typeface="Tahoma"/>
                <a:buNone/>
              </a:pPr>
              <a:r>
                <a:rPr lang="en-US" sz="1700">
                  <a:solidFill>
                    <a:schemeClr val="lt1"/>
                  </a:solidFill>
                  <a:latin typeface="Tahoma"/>
                  <a:ea typeface="Tahoma"/>
                  <a:cs typeface="Tahoma"/>
                  <a:sym typeface="Tahoma"/>
                </a:rPr>
                <a:t>OMA wants to provide a single-point-of-reference for this important industry segment</a:t>
              </a:r>
              <a:endParaRPr/>
            </a:p>
          </p:txBody>
        </p:sp>
      </p:grpSp>
      <p:pic>
        <p:nvPicPr>
          <p:cNvPr id="226" name="Google Shape;226;p9"/>
          <p:cNvPicPr preferRelativeResize="0"/>
          <p:nvPr/>
        </p:nvPicPr>
        <p:blipFill rotWithShape="1">
          <a:blip r:embed="rId3">
            <a:alphaModFix/>
          </a:blip>
          <a:srcRect l="30939" r="33876" b="24288"/>
          <a:stretch/>
        </p:blipFill>
        <p:spPr>
          <a:xfrm>
            <a:off x="347665" y="721686"/>
            <a:ext cx="2714512" cy="3894203"/>
          </a:xfrm>
          <a:prstGeom prst="rect">
            <a:avLst/>
          </a:prstGeom>
          <a:noFill/>
          <a:ln>
            <a:noFill/>
          </a:ln>
        </p:spPr>
      </p:pic>
      <p:pic>
        <p:nvPicPr>
          <p:cNvPr id="227" name="Google Shape;227;p9" descr="A picture containing icon&#10;&#10;Description automatically generated"/>
          <p:cNvPicPr preferRelativeResize="0"/>
          <p:nvPr/>
        </p:nvPicPr>
        <p:blipFill rotWithShape="1">
          <a:blip r:embed="rId4">
            <a:alphaModFix/>
          </a:blip>
          <a:srcRect/>
          <a:stretch/>
        </p:blipFill>
        <p:spPr>
          <a:xfrm rot="10800000">
            <a:off x="-423731" y="732311"/>
            <a:ext cx="3485908" cy="3996919"/>
          </a:xfrm>
          <a:prstGeom prst="rect">
            <a:avLst/>
          </a:prstGeom>
          <a:noFill/>
          <a:ln>
            <a:noFill/>
          </a:ln>
        </p:spPr>
      </p:pic>
    </p:spTree>
  </p:cSld>
  <p:clrMapOvr>
    <a:masterClrMapping/>
  </p:clrMapOvr>
  <p:transition>
    <p:zoom dir="in"/>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grpSp>
        <p:nvGrpSpPr>
          <p:cNvPr id="569" name="Google Shape;569;p31"/>
          <p:cNvGrpSpPr/>
          <p:nvPr/>
        </p:nvGrpSpPr>
        <p:grpSpPr>
          <a:xfrm>
            <a:off x="0" y="0"/>
            <a:ext cx="9144000" cy="5143500"/>
            <a:chOff x="0" y="0"/>
            <a:chExt cx="9144000" cy="5143500"/>
          </a:xfrm>
        </p:grpSpPr>
        <p:pic>
          <p:nvPicPr>
            <p:cNvPr id="570" name="Google Shape;570;p31"/>
            <p:cNvPicPr preferRelativeResize="0"/>
            <p:nvPr/>
          </p:nvPicPr>
          <p:blipFill rotWithShape="1">
            <a:blip r:embed="rId3">
              <a:alphaModFix/>
            </a:blip>
            <a:srcRect t="15917"/>
            <a:stretch/>
          </p:blipFill>
          <p:spPr>
            <a:xfrm>
              <a:off x="0" y="0"/>
              <a:ext cx="9144000" cy="5143500"/>
            </a:xfrm>
            <a:prstGeom prst="rect">
              <a:avLst/>
            </a:prstGeom>
            <a:noFill/>
            <a:ln>
              <a:noFill/>
            </a:ln>
          </p:spPr>
        </p:pic>
        <p:pic>
          <p:nvPicPr>
            <p:cNvPr id="571" name="Google Shape;571;p31" descr="Logo&#10;&#10;Description automatically generated"/>
            <p:cNvPicPr preferRelativeResize="0"/>
            <p:nvPr/>
          </p:nvPicPr>
          <p:blipFill rotWithShape="1">
            <a:blip r:embed="rId4">
              <a:alphaModFix/>
            </a:blip>
            <a:srcRect/>
            <a:stretch/>
          </p:blipFill>
          <p:spPr>
            <a:xfrm>
              <a:off x="2696799" y="928750"/>
              <a:ext cx="2176650" cy="881822"/>
            </a:xfrm>
            <a:prstGeom prst="rect">
              <a:avLst/>
            </a:prstGeom>
            <a:noFill/>
            <a:ln>
              <a:noFill/>
            </a:ln>
          </p:spPr>
        </p:pic>
        <p:pic>
          <p:nvPicPr>
            <p:cNvPr id="572" name="Google Shape;572;p31"/>
            <p:cNvPicPr preferRelativeResize="0"/>
            <p:nvPr/>
          </p:nvPicPr>
          <p:blipFill rotWithShape="1">
            <a:blip r:embed="rId5">
              <a:alphaModFix/>
            </a:blip>
            <a:srcRect/>
            <a:stretch/>
          </p:blipFill>
          <p:spPr>
            <a:xfrm>
              <a:off x="2843947" y="714833"/>
              <a:ext cx="1831595" cy="440727"/>
            </a:xfrm>
            <a:prstGeom prst="rect">
              <a:avLst/>
            </a:prstGeom>
            <a:noFill/>
            <a:ln>
              <a:noFill/>
            </a:ln>
          </p:spPr>
        </p:pic>
      </p:grpSp>
      <p:sp>
        <p:nvSpPr>
          <p:cNvPr id="573" name="Google Shape;573;p31"/>
          <p:cNvSpPr txBox="1">
            <a:spLocks noGrp="1"/>
          </p:cNvSpPr>
          <p:nvPr>
            <p:ph type="ctrTitle"/>
          </p:nvPr>
        </p:nvSpPr>
        <p:spPr>
          <a:xfrm>
            <a:off x="5456254" y="1597819"/>
            <a:ext cx="3001945" cy="1102519"/>
          </a:xfrm>
          <a:prstGeom prst="rect">
            <a:avLst/>
          </a:prstGeom>
          <a:noFill/>
          <a:ln>
            <a:noFill/>
          </a:ln>
        </p:spPr>
        <p:txBody>
          <a:bodyPr spcFirstLastPara="1" wrap="square" lIns="90475" tIns="44450" rIns="90475" bIns="44450" anchor="ctr" anchorCtr="0">
            <a:noAutofit/>
          </a:bodyPr>
          <a:lstStyle/>
          <a:p>
            <a:pPr marL="0" lvl="0" indent="0" algn="ctr" rtl="0">
              <a:lnSpc>
                <a:spcPct val="90000"/>
              </a:lnSpc>
              <a:spcBef>
                <a:spcPts val="0"/>
              </a:spcBef>
              <a:spcAft>
                <a:spcPts val="0"/>
              </a:spcAft>
              <a:buNone/>
            </a:pPr>
            <a:r>
              <a:rPr lang="en-US" dirty="0">
                <a:solidFill>
                  <a:schemeClr val="lt1"/>
                </a:solidFill>
              </a:rPr>
              <a:t>Specification Validation Event</a:t>
            </a:r>
            <a:endParaRPr dirty="0"/>
          </a:p>
        </p:txBody>
      </p:sp>
    </p:spTree>
    <p:extLst>
      <p:ext uri="{BB962C8B-B14F-4D97-AF65-F5344CB8AC3E}">
        <p14:creationId xmlns:p14="http://schemas.microsoft.com/office/powerpoint/2010/main" val="692944412"/>
      </p:ext>
    </p:extLst>
  </p:cSld>
  <p:clrMapOvr>
    <a:masterClrMapping/>
  </p:clrMapOvr>
  <p:transition>
    <p:zoom dir="in"/>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C541B88-1AE9-40C3-AFD5-967787C19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1" name="Rectangle 10">
            <a:extLst>
              <a:ext uri="{FF2B5EF4-FFF2-40B4-BE49-F238E27FC236}">
                <a16:creationId xmlns:a16="http://schemas.microsoft.com/office/drawing/2014/main" id="{E5F17139-31EE-46AC-B04F-DBBD852DD6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67947"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 name="Title 1">
            <a:extLst>
              <a:ext uri="{FF2B5EF4-FFF2-40B4-BE49-F238E27FC236}">
                <a16:creationId xmlns:a16="http://schemas.microsoft.com/office/drawing/2014/main" id="{3DA3F701-8F97-1660-D922-E2067074154D}"/>
              </a:ext>
            </a:extLst>
          </p:cNvPr>
          <p:cNvSpPr>
            <a:spLocks noGrp="1"/>
          </p:cNvSpPr>
          <p:nvPr>
            <p:ph type="title"/>
          </p:nvPr>
        </p:nvSpPr>
        <p:spPr>
          <a:xfrm>
            <a:off x="628650" y="896773"/>
            <a:ext cx="2400300" cy="3178589"/>
          </a:xfrm>
        </p:spPr>
        <p:txBody>
          <a:bodyPr>
            <a:normAutofit/>
          </a:bodyPr>
          <a:lstStyle/>
          <a:p>
            <a:r>
              <a:rPr lang="en-US" sz="2775">
                <a:solidFill>
                  <a:schemeClr val="bg1"/>
                </a:solidFill>
                <a:cs typeface="Calibri Light"/>
              </a:rPr>
              <a:t>Interoperability Testing</a:t>
            </a:r>
            <a:endParaRPr lang="en-US" sz="2775">
              <a:solidFill>
                <a:schemeClr val="bg1"/>
              </a:solidFill>
            </a:endParaRPr>
          </a:p>
        </p:txBody>
      </p:sp>
      <p:grpSp>
        <p:nvGrpSpPr>
          <p:cNvPr id="13" name="Graphic 38">
            <a:extLst>
              <a:ext uri="{FF2B5EF4-FFF2-40B4-BE49-F238E27FC236}">
                <a16:creationId xmlns:a16="http://schemas.microsoft.com/office/drawing/2014/main" id="{7CF625D3-71A3-4F30-A096-8EF334E959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52184"/>
            <a:ext cx="1432689" cy="532245"/>
            <a:chOff x="2267504" y="2540250"/>
            <a:chExt cx="1990951" cy="739640"/>
          </a:xfrm>
          <a:solidFill>
            <a:schemeClr val="bg1"/>
          </a:solidFill>
        </p:grpSpPr>
        <p:sp>
          <p:nvSpPr>
            <p:cNvPr id="14" name="Freeform: Shape 13">
              <a:extLst>
                <a:ext uri="{FF2B5EF4-FFF2-40B4-BE49-F238E27FC236}">
                  <a16:creationId xmlns:a16="http://schemas.microsoft.com/office/drawing/2014/main" id="{C6754E2F-F56E-4BA3-99DD-8EBF110E34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15" name="Freeform: Shape 14">
              <a:extLst>
                <a:ext uri="{FF2B5EF4-FFF2-40B4-BE49-F238E27FC236}">
                  <a16:creationId xmlns:a16="http://schemas.microsoft.com/office/drawing/2014/main" id="{24A69059-7C49-49C6-B071-F2A9B558E0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grpSp>
      <p:sp>
        <p:nvSpPr>
          <p:cNvPr id="17" name="Oval 16">
            <a:extLst>
              <a:ext uri="{FF2B5EF4-FFF2-40B4-BE49-F238E27FC236}">
                <a16:creationId xmlns:a16="http://schemas.microsoft.com/office/drawing/2014/main" id="{89D16701-DA76-4F72-BB63-E2C3FFBDFE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695" y="3564156"/>
            <a:ext cx="273766" cy="273766"/>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buClrTx/>
            </a:pPr>
            <a:endParaRPr lang="en-US" sz="1350" kern="1200">
              <a:solidFill>
                <a:prstClr val="white"/>
              </a:solidFill>
              <a:latin typeface="Calibri" panose="020F0502020204030204"/>
            </a:endParaRPr>
          </a:p>
        </p:txBody>
      </p:sp>
      <p:sp>
        <p:nvSpPr>
          <p:cNvPr id="19" name="Oval 18">
            <a:extLst>
              <a:ext uri="{FF2B5EF4-FFF2-40B4-BE49-F238E27FC236}">
                <a16:creationId xmlns:a16="http://schemas.microsoft.com/office/drawing/2014/main" id="{1CC28BE1-9DC6-43FE-9582-39F091098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695" y="3564156"/>
            <a:ext cx="273766" cy="273766"/>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buClrTx/>
            </a:pPr>
            <a:endParaRPr lang="en-US" sz="1350" kern="1200">
              <a:solidFill>
                <a:prstClr val="white"/>
              </a:solidFill>
              <a:latin typeface="Calibri" panose="020F0502020204030204"/>
            </a:endParaRPr>
          </a:p>
        </p:txBody>
      </p:sp>
      <p:grpSp>
        <p:nvGrpSpPr>
          <p:cNvPr id="21" name="Graphic 4">
            <a:extLst>
              <a:ext uri="{FF2B5EF4-FFF2-40B4-BE49-F238E27FC236}">
                <a16:creationId xmlns:a16="http://schemas.microsoft.com/office/drawing/2014/main" id="{AF9AF3F3-CE0C-4125-BDD7-346487FA0B4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82251" y="4154952"/>
            <a:ext cx="731377" cy="731378"/>
            <a:chOff x="5829300" y="3162300"/>
            <a:chExt cx="532256" cy="532257"/>
          </a:xfrm>
          <a:solidFill>
            <a:schemeClr val="bg1"/>
          </a:solidFill>
        </p:grpSpPr>
        <p:sp>
          <p:nvSpPr>
            <p:cNvPr id="22" name="Freeform: Shape 21">
              <a:extLst>
                <a:ext uri="{FF2B5EF4-FFF2-40B4-BE49-F238E27FC236}">
                  <a16:creationId xmlns:a16="http://schemas.microsoft.com/office/drawing/2014/main" id="{B31DFBFA-CF4D-4940-9086-26F83E5C6B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3" name="Freeform: Shape 22">
              <a:extLst>
                <a:ext uri="{FF2B5EF4-FFF2-40B4-BE49-F238E27FC236}">
                  <a16:creationId xmlns:a16="http://schemas.microsoft.com/office/drawing/2014/main" id="{27854033-BD20-4C77-8C5B-048F4B3BDD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4" name="Freeform: Shape 23">
              <a:extLst>
                <a:ext uri="{FF2B5EF4-FFF2-40B4-BE49-F238E27FC236}">
                  <a16:creationId xmlns:a16="http://schemas.microsoft.com/office/drawing/2014/main" id="{BC93AA74-BEB3-444F-835B-7AA6ECE61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5" name="Freeform: Shape 24">
              <a:extLst>
                <a:ext uri="{FF2B5EF4-FFF2-40B4-BE49-F238E27FC236}">
                  <a16:creationId xmlns:a16="http://schemas.microsoft.com/office/drawing/2014/main" id="{F00DF1C9-6952-4704-B8B3-95406E18E4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6" name="Freeform: Shape 25">
              <a:extLst>
                <a:ext uri="{FF2B5EF4-FFF2-40B4-BE49-F238E27FC236}">
                  <a16:creationId xmlns:a16="http://schemas.microsoft.com/office/drawing/2014/main" id="{B34783FD-297C-40D2-964B-DBAE4DE28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7" name="Freeform: Shape 26">
              <a:extLst>
                <a:ext uri="{FF2B5EF4-FFF2-40B4-BE49-F238E27FC236}">
                  <a16:creationId xmlns:a16="http://schemas.microsoft.com/office/drawing/2014/main" id="{DE621623-0357-4FD5-A1AC-400501025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8" name="Freeform: Shape 27">
              <a:extLst>
                <a:ext uri="{FF2B5EF4-FFF2-40B4-BE49-F238E27FC236}">
                  <a16:creationId xmlns:a16="http://schemas.microsoft.com/office/drawing/2014/main" id="{024F346E-10A0-458F-A9CA-8C0079472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29" name="Freeform: Shape 28">
              <a:extLst>
                <a:ext uri="{FF2B5EF4-FFF2-40B4-BE49-F238E27FC236}">
                  <a16:creationId xmlns:a16="http://schemas.microsoft.com/office/drawing/2014/main" id="{7937A2F7-01A9-47F3-BED6-B61D998408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30" name="Freeform: Shape 29">
              <a:extLst>
                <a:ext uri="{FF2B5EF4-FFF2-40B4-BE49-F238E27FC236}">
                  <a16:creationId xmlns:a16="http://schemas.microsoft.com/office/drawing/2014/main" id="{5B44DAF8-5073-441A-82E1-180385D35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31" name="Freeform: Shape 30">
              <a:extLst>
                <a:ext uri="{FF2B5EF4-FFF2-40B4-BE49-F238E27FC236}">
                  <a16:creationId xmlns:a16="http://schemas.microsoft.com/office/drawing/2014/main" id="{52B0413D-0E36-4A90-8E6A-9EDC676A60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32" name="Freeform: Shape 31">
              <a:extLst>
                <a:ext uri="{FF2B5EF4-FFF2-40B4-BE49-F238E27FC236}">
                  <a16:creationId xmlns:a16="http://schemas.microsoft.com/office/drawing/2014/main" id="{86059ECF-0D50-48AD-B67A-645EC29D3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33" name="Freeform: Shape 32">
              <a:extLst>
                <a:ext uri="{FF2B5EF4-FFF2-40B4-BE49-F238E27FC236}">
                  <a16:creationId xmlns:a16="http://schemas.microsoft.com/office/drawing/2014/main" id="{B394906F-6BF2-447E-9886-F12708E128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sp>
          <p:nvSpPr>
            <p:cNvPr id="34" name="Freeform: Shape 33">
              <a:extLst>
                <a:ext uri="{FF2B5EF4-FFF2-40B4-BE49-F238E27FC236}">
                  <a16:creationId xmlns:a16="http://schemas.microsoft.com/office/drawing/2014/main" id="{A45EB96B-215A-4EBF-A594-2B08222339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pPr defTabSz="685800">
                <a:buClrTx/>
              </a:pPr>
              <a:endParaRPr lang="en-US" sz="1350" kern="1200">
                <a:solidFill>
                  <a:prstClr val="black"/>
                </a:solidFill>
                <a:latin typeface="Calibri" panose="020F0502020204030204"/>
                <a:ea typeface="+mn-ea"/>
                <a:cs typeface="+mn-cs"/>
              </a:endParaRPr>
            </a:p>
          </p:txBody>
        </p:sp>
      </p:grpSp>
      <p:graphicFrame>
        <p:nvGraphicFramePr>
          <p:cNvPr id="5" name="Content Placeholder 2">
            <a:extLst>
              <a:ext uri="{FF2B5EF4-FFF2-40B4-BE49-F238E27FC236}">
                <a16:creationId xmlns:a16="http://schemas.microsoft.com/office/drawing/2014/main" id="{B4EDF8CC-ACF8-152B-379B-FAACED53319C}"/>
              </a:ext>
            </a:extLst>
          </p:cNvPr>
          <p:cNvGraphicFramePr>
            <a:graphicFrameLocks noGrp="1"/>
          </p:cNvGraphicFramePr>
          <p:nvPr>
            <p:ph idx="1"/>
          </p:nvPr>
        </p:nvGraphicFramePr>
        <p:xfrm>
          <a:off x="4113105" y="358155"/>
          <a:ext cx="4726201" cy="44091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888145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6" name="TextBox 5">
            <a:extLst>
              <a:ext uri="{FF2B5EF4-FFF2-40B4-BE49-F238E27FC236}">
                <a16:creationId xmlns:a16="http://schemas.microsoft.com/office/drawing/2014/main" id="{8ADE639B-5B3B-71D4-8D09-A1BE8D55FD64}"/>
              </a:ext>
            </a:extLst>
          </p:cNvPr>
          <p:cNvSpPr txBox="1"/>
          <p:nvPr/>
        </p:nvSpPr>
        <p:spPr>
          <a:xfrm>
            <a:off x="473202" y="479640"/>
            <a:ext cx="2571750" cy="1289304"/>
          </a:xfrm>
          <a:prstGeom prst="rect">
            <a:avLst/>
          </a:prstGeom>
        </p:spPr>
        <p:txBody>
          <a:bodyPr rot="0" spcFirstLastPara="0" vertOverflow="overflow" horzOverflow="overflow" vert="horz" lIns="68580" tIns="34290" rIns="68580" bIns="34290" numCol="1" spcCol="0" rtlCol="0" fromWordArt="0" anchor="b" anchorCtr="0" forceAA="0" compatLnSpc="1">
            <a:prstTxWarp prst="textNoShape">
              <a:avLst/>
            </a:prstTxWarp>
            <a:normAutofit/>
          </a:bodyPr>
          <a:lstStyle/>
          <a:p>
            <a:pPr defTabSz="685800">
              <a:lnSpc>
                <a:spcPct val="90000"/>
              </a:lnSpc>
              <a:spcBef>
                <a:spcPct val="0"/>
              </a:spcBef>
              <a:spcAft>
                <a:spcPts val="450"/>
              </a:spcAft>
              <a:buClrTx/>
            </a:pPr>
            <a:r>
              <a:rPr lang="en-US" sz="3450" b="1" kern="1200">
                <a:solidFill>
                  <a:prstClr val="black"/>
                </a:solidFill>
                <a:latin typeface="Calibri Light" panose="020F0302020204030204"/>
                <a:ea typeface="+mn-ea"/>
                <a:cs typeface="+mn-cs"/>
              </a:rPr>
              <a:t>Current State – Test Fest</a:t>
            </a:r>
          </a:p>
        </p:txBody>
      </p:sp>
      <p:sp>
        <p:nvSpPr>
          <p:cNvPr id="13"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9" y="1930317"/>
            <a:ext cx="2441321" cy="13716"/>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3716"/>
                      <a:gd name="connsiteX1" fmla="*/ 585917 w 2441321"/>
                      <a:gd name="connsiteY1" fmla="*/ 0 h 13716"/>
                      <a:gd name="connsiteX2" fmla="*/ 1196247 w 2441321"/>
                      <a:gd name="connsiteY2" fmla="*/ 0 h 13716"/>
                      <a:gd name="connsiteX3" fmla="*/ 1806578 w 2441321"/>
                      <a:gd name="connsiteY3" fmla="*/ 0 h 13716"/>
                      <a:gd name="connsiteX4" fmla="*/ 2441321 w 2441321"/>
                      <a:gd name="connsiteY4" fmla="*/ 0 h 13716"/>
                      <a:gd name="connsiteX5" fmla="*/ 2441321 w 2441321"/>
                      <a:gd name="connsiteY5" fmla="*/ 13716 h 13716"/>
                      <a:gd name="connsiteX6" fmla="*/ 1830991 w 2441321"/>
                      <a:gd name="connsiteY6" fmla="*/ 13716 h 13716"/>
                      <a:gd name="connsiteX7" fmla="*/ 1269487 w 2441321"/>
                      <a:gd name="connsiteY7" fmla="*/ 13716 h 13716"/>
                      <a:gd name="connsiteX8" fmla="*/ 707983 w 2441321"/>
                      <a:gd name="connsiteY8" fmla="*/ 13716 h 13716"/>
                      <a:gd name="connsiteX9" fmla="*/ 0 w 2441321"/>
                      <a:gd name="connsiteY9" fmla="*/ 13716 h 13716"/>
                      <a:gd name="connsiteX10" fmla="*/ 0 w 2441321"/>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3716"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0939" y="4363"/>
                          <a:pt x="2441580" y="8857"/>
                          <a:pt x="2441321" y="13716"/>
                        </a:cubicBezTo>
                        <a:cubicBezTo>
                          <a:pt x="2169723" y="25934"/>
                          <a:pt x="2045712" y="34568"/>
                          <a:pt x="1830991" y="13716"/>
                        </a:cubicBezTo>
                        <a:cubicBezTo>
                          <a:pt x="1616270" y="-7136"/>
                          <a:pt x="1505876" y="-623"/>
                          <a:pt x="1269487" y="13716"/>
                        </a:cubicBezTo>
                        <a:cubicBezTo>
                          <a:pt x="1033098" y="28055"/>
                          <a:pt x="908661" y="36619"/>
                          <a:pt x="707983" y="13716"/>
                        </a:cubicBezTo>
                        <a:cubicBezTo>
                          <a:pt x="507305" y="-9187"/>
                          <a:pt x="333592" y="16187"/>
                          <a:pt x="0" y="13716"/>
                        </a:cubicBezTo>
                        <a:cubicBezTo>
                          <a:pt x="-459" y="8317"/>
                          <a:pt x="190" y="2744"/>
                          <a:pt x="0" y="0"/>
                        </a:cubicBezTo>
                        <a:close/>
                      </a:path>
                      <a:path w="2441321" h="13716"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507" y="3335"/>
                          <a:pt x="2441322" y="9457"/>
                          <a:pt x="2441321" y="13716"/>
                        </a:cubicBezTo>
                        <a:cubicBezTo>
                          <a:pt x="2166745" y="24201"/>
                          <a:pt x="2078726" y="10904"/>
                          <a:pt x="1879817" y="13716"/>
                        </a:cubicBezTo>
                        <a:cubicBezTo>
                          <a:pt x="1680908" y="16528"/>
                          <a:pt x="1548770" y="-8699"/>
                          <a:pt x="1318313" y="13716"/>
                        </a:cubicBezTo>
                        <a:cubicBezTo>
                          <a:pt x="1087856" y="36131"/>
                          <a:pt x="894613" y="-645"/>
                          <a:pt x="659157" y="13716"/>
                        </a:cubicBezTo>
                        <a:cubicBezTo>
                          <a:pt x="423701" y="28077"/>
                          <a:pt x="246611" y="29403"/>
                          <a:pt x="0" y="13716"/>
                        </a:cubicBezTo>
                        <a:cubicBezTo>
                          <a:pt x="-120" y="7867"/>
                          <a:pt x="674" y="391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4" name="TextBox 3">
            <a:extLst>
              <a:ext uri="{FF2B5EF4-FFF2-40B4-BE49-F238E27FC236}">
                <a16:creationId xmlns:a16="http://schemas.microsoft.com/office/drawing/2014/main" id="{0CCEDD11-6858-979F-F8DC-86ECE14D49C5}"/>
              </a:ext>
            </a:extLst>
          </p:cNvPr>
          <p:cNvSpPr txBox="1"/>
          <p:nvPr/>
        </p:nvSpPr>
        <p:spPr>
          <a:xfrm>
            <a:off x="473202" y="2105406"/>
            <a:ext cx="2571750" cy="2558034"/>
          </a:xfrm>
          <a:prstGeom prst="rect">
            <a:avLst/>
          </a:prstGeom>
        </p:spPr>
        <p:txBody>
          <a:bodyPr rot="0" spcFirstLastPara="0" vertOverflow="overflow" horzOverflow="overflow" vert="horz" lIns="68580" tIns="34290" rIns="68580" bIns="34290" numCol="1" spcCol="0" rtlCol="0" fromWordArt="0" anchor="t" anchorCtr="0" forceAA="0" compatLnSpc="1">
            <a:prstTxWarp prst="textNoShape">
              <a:avLst/>
            </a:prstTxWarp>
            <a:normAutofit/>
          </a:bodyPr>
          <a:lstStyle/>
          <a:p>
            <a:pPr indent="-171450" defTabSz="685800">
              <a:lnSpc>
                <a:spcPct val="90000"/>
              </a:lnSpc>
              <a:spcAft>
                <a:spcPts val="450"/>
              </a:spcAft>
              <a:buClrTx/>
              <a:buFont typeface="Arial" panose="020B0604020202020204" pitchFamily="34" charset="0"/>
              <a:buChar char="•"/>
            </a:pPr>
            <a:r>
              <a:rPr lang="en-US" sz="1650" kern="1200">
                <a:solidFill>
                  <a:prstClr val="black"/>
                </a:solidFill>
                <a:latin typeface="Calibri" panose="020F0502020204030204"/>
                <a:ea typeface="Calibri" panose="020F0502020204030204"/>
                <a:cs typeface="Calibri" panose="020F0502020204030204"/>
              </a:rPr>
              <a:t>https://www.openmobilealliance.org/release/LightweightM2M/ETS/OMA-ETS-LightweightM2M_INT-V1_2-20231003-A.pdf</a:t>
            </a:r>
            <a:endParaRPr lang="en-US" sz="1350" kern="1200">
              <a:solidFill>
                <a:prstClr val="black"/>
              </a:solidFill>
              <a:latin typeface="Calibri" panose="020F0502020204030204"/>
              <a:ea typeface="Calibri" panose="020F0502020204030204"/>
              <a:cs typeface="Calibri" panose="020F0502020204030204"/>
            </a:endParaRPr>
          </a:p>
        </p:txBody>
      </p:sp>
      <p:pic>
        <p:nvPicPr>
          <p:cNvPr id="2" name="Picture 1" descr="A screenshot of a computer program&#10;&#10;Description automatically generated">
            <a:extLst>
              <a:ext uri="{FF2B5EF4-FFF2-40B4-BE49-F238E27FC236}">
                <a16:creationId xmlns:a16="http://schemas.microsoft.com/office/drawing/2014/main" id="{49EAB367-0542-0F96-9366-7CCCECDF1503}"/>
              </a:ext>
            </a:extLst>
          </p:cNvPr>
          <p:cNvPicPr>
            <a:picLocks noChangeAspect="1"/>
          </p:cNvPicPr>
          <p:nvPr/>
        </p:nvPicPr>
        <p:blipFill>
          <a:blip r:embed="rId2"/>
          <a:stretch>
            <a:fillRect/>
          </a:stretch>
        </p:blipFill>
        <p:spPr>
          <a:xfrm>
            <a:off x="3395817" y="361218"/>
            <a:ext cx="5477182" cy="4494806"/>
          </a:xfrm>
          <a:prstGeom prst="rect">
            <a:avLst/>
          </a:prstGeom>
        </p:spPr>
      </p:pic>
    </p:spTree>
    <p:extLst>
      <p:ext uri="{BB962C8B-B14F-4D97-AF65-F5344CB8AC3E}">
        <p14:creationId xmlns:p14="http://schemas.microsoft.com/office/powerpoint/2010/main" val="16946136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useBgFill="1">
        <p:nvSpPr>
          <p:cNvPr id="11" name="Freeform: Shape 10">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614167" cy="51435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defRPr/>
            </a:pPr>
            <a:endParaRPr lang="en-US" sz="1350" kern="1200">
              <a:solidFill>
                <a:prstClr val="white"/>
              </a:solidFill>
              <a:latin typeface="Calibri" panose="020F0502020204030204"/>
            </a:endParaRPr>
          </a:p>
        </p:txBody>
      </p:sp>
      <p:sp useBgFill="1">
        <p:nvSpPr>
          <p:cNvPr id="13" name="Freeform: Shape 12">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608608" cy="51435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defRPr/>
            </a:pPr>
            <a:endParaRPr lang="en-US" sz="1350" kern="1200">
              <a:solidFill>
                <a:prstClr val="white"/>
              </a:solidFill>
              <a:latin typeface="Calibri" panose="020F0502020204030204"/>
            </a:endParaRPr>
          </a:p>
        </p:txBody>
      </p:sp>
      <p:sp>
        <p:nvSpPr>
          <p:cNvPr id="2" name="Title 1">
            <a:extLst>
              <a:ext uri="{FF2B5EF4-FFF2-40B4-BE49-F238E27FC236}">
                <a16:creationId xmlns:a16="http://schemas.microsoft.com/office/drawing/2014/main" id="{067766DD-EB78-DED4-62C4-58E6F16DC249}"/>
              </a:ext>
            </a:extLst>
          </p:cNvPr>
          <p:cNvSpPr>
            <a:spLocks noGrp="1"/>
          </p:cNvSpPr>
          <p:nvPr>
            <p:ph type="title"/>
          </p:nvPr>
        </p:nvSpPr>
        <p:spPr>
          <a:xfrm>
            <a:off x="466344" y="870966"/>
            <a:ext cx="2702052" cy="3394710"/>
          </a:xfrm>
        </p:spPr>
        <p:txBody>
          <a:bodyPr>
            <a:normAutofit/>
          </a:bodyPr>
          <a:lstStyle/>
          <a:p>
            <a:r>
              <a:rPr lang="en-US" sz="3000">
                <a:cs typeface="Calibri Light"/>
              </a:rPr>
              <a:t>Testing Profiles</a:t>
            </a:r>
            <a:endParaRPr lang="en-US" sz="3000"/>
          </a:p>
        </p:txBody>
      </p:sp>
      <p:sp>
        <p:nvSpPr>
          <p:cNvPr id="15" name="Rectangle 14">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11146"/>
            <a:ext cx="96012"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654C5838-F0B4-8183-BD1C-E01E8BBB44E6}"/>
              </a:ext>
            </a:extLst>
          </p:cNvPr>
          <p:cNvGraphicFramePr>
            <a:graphicFrameLocks noGrp="1"/>
          </p:cNvGraphicFramePr>
          <p:nvPr>
            <p:ph idx="1"/>
          </p:nvPr>
        </p:nvGraphicFramePr>
        <p:xfrm>
          <a:off x="3977640" y="507492"/>
          <a:ext cx="4773168" cy="41353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248118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FF8D2E5-2C4E-47B1-930B-6C82B7C31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 name="Title 1">
            <a:extLst>
              <a:ext uri="{FF2B5EF4-FFF2-40B4-BE49-F238E27FC236}">
                <a16:creationId xmlns:a16="http://schemas.microsoft.com/office/drawing/2014/main" id="{B4B847E4-F81F-3789-BBBC-256FA9034D17}"/>
              </a:ext>
            </a:extLst>
          </p:cNvPr>
          <p:cNvSpPr>
            <a:spLocks noGrp="1"/>
          </p:cNvSpPr>
          <p:nvPr>
            <p:ph type="title"/>
          </p:nvPr>
        </p:nvSpPr>
        <p:spPr>
          <a:xfrm>
            <a:off x="630936" y="188484"/>
            <a:ext cx="7879842" cy="757698"/>
          </a:xfrm>
        </p:spPr>
        <p:txBody>
          <a:bodyPr anchor="ctr">
            <a:normAutofit/>
          </a:bodyPr>
          <a:lstStyle/>
          <a:p>
            <a:r>
              <a:rPr lang="en-US">
                <a:ea typeface="Calibri Light"/>
                <a:cs typeface="Calibri Light"/>
              </a:rPr>
              <a:t>Testing Goals</a:t>
            </a:r>
            <a:endParaRPr lang="en-US"/>
          </a:p>
        </p:txBody>
      </p:sp>
      <p:sp>
        <p:nvSpPr>
          <p:cNvPr id="11" name="Rectangle 10">
            <a:extLst>
              <a:ext uri="{FF2B5EF4-FFF2-40B4-BE49-F238E27FC236}">
                <a16:creationId xmlns:a16="http://schemas.microsoft.com/office/drawing/2014/main" id="{801E4ADA-0EA9-4930-846E-3C11E8BED6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3214"/>
            <a:ext cx="96012" cy="47356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3" name="Rectangle 12">
            <a:extLst>
              <a:ext uri="{FF2B5EF4-FFF2-40B4-BE49-F238E27FC236}">
                <a16:creationId xmlns:a16="http://schemas.microsoft.com/office/drawing/2014/main" id="{FB92FFCE-0C90-454E-AA25-D4EE9A6C3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1035648"/>
            <a:ext cx="7879842"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213F88F5-0493-5E80-B6F1-83779B2076AE}"/>
              </a:ext>
            </a:extLst>
          </p:cNvPr>
          <p:cNvGraphicFramePr>
            <a:graphicFrameLocks noGrp="1"/>
          </p:cNvGraphicFramePr>
          <p:nvPr>
            <p:ph idx="1"/>
          </p:nvPr>
        </p:nvGraphicFramePr>
        <p:xfrm>
          <a:off x="628650" y="1237666"/>
          <a:ext cx="7879842" cy="34387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302960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F3DC1026-4F1C-9484-F253-E4DA287F0B22}"/>
              </a:ext>
            </a:extLst>
          </p:cNvPr>
          <p:cNvGraphicFramePr>
            <a:graphicFrameLocks noGrp="1"/>
          </p:cNvGraphicFramePr>
          <p:nvPr>
            <p:ph idx="1"/>
          </p:nvPr>
        </p:nvGraphicFramePr>
        <p:xfrm>
          <a:off x="1120437" y="482599"/>
          <a:ext cx="6903129" cy="4178302"/>
        </p:xfrm>
        <a:graphic>
          <a:graphicData uri="http://schemas.openxmlformats.org/drawingml/2006/table">
            <a:tbl>
              <a:tblPr firstRow="1" bandRow="1">
                <a:noFill/>
                <a:tableStyleId>{5C22544A-7EE6-4342-B048-85BDC9FD1C3A}</a:tableStyleId>
              </a:tblPr>
              <a:tblGrid>
                <a:gridCol w="489422">
                  <a:extLst>
                    <a:ext uri="{9D8B030D-6E8A-4147-A177-3AD203B41FA5}">
                      <a16:colId xmlns:a16="http://schemas.microsoft.com/office/drawing/2014/main" val="4218289901"/>
                    </a:ext>
                  </a:extLst>
                </a:gridCol>
                <a:gridCol w="6413707">
                  <a:extLst>
                    <a:ext uri="{9D8B030D-6E8A-4147-A177-3AD203B41FA5}">
                      <a16:colId xmlns:a16="http://schemas.microsoft.com/office/drawing/2014/main" val="993559678"/>
                    </a:ext>
                  </a:extLst>
                </a:gridCol>
              </a:tblGrid>
              <a:tr h="229346">
                <a:tc>
                  <a:txBody>
                    <a:bodyPr/>
                    <a:lstStyle/>
                    <a:p>
                      <a:pPr algn="ctr"/>
                      <a:r>
                        <a:rPr lang="en-US" sz="800" b="1" cap="none" spc="0">
                          <a:solidFill>
                            <a:schemeClr val="bg1"/>
                          </a:solidFill>
                          <a:effectLst/>
                        </a:rPr>
                        <a:t>Step</a:t>
                      </a:r>
                    </a:p>
                  </a:txBody>
                  <a:tcPr marL="33917" marR="24227" marT="48454" marB="48454" anchor="ctr">
                    <a:lnL w="12700" cmpd="sng">
                      <a:noFill/>
                    </a:lnL>
                    <a:lnR w="12700" cmpd="sng">
                      <a:noFill/>
                    </a:lnR>
                    <a:lnT w="19050" cap="flat" cmpd="sng" algn="ctr">
                      <a:noFill/>
                      <a:prstDash val="solid"/>
                    </a:lnT>
                    <a:lnB w="38100" cmpd="sng">
                      <a:noFill/>
                    </a:lnB>
                    <a:solidFill>
                      <a:schemeClr val="tx1"/>
                    </a:solidFill>
                  </a:tcPr>
                </a:tc>
                <a:tc>
                  <a:txBody>
                    <a:bodyPr/>
                    <a:lstStyle/>
                    <a:p>
                      <a:pPr algn="ctr"/>
                      <a:r>
                        <a:rPr lang="en-US" sz="800" b="1" cap="none" spc="0">
                          <a:solidFill>
                            <a:schemeClr val="bg1"/>
                          </a:solidFill>
                          <a:effectLst/>
                        </a:rPr>
                        <a:t>Description</a:t>
                      </a:r>
                    </a:p>
                  </a:txBody>
                  <a:tcPr marL="33917" marR="24227" marT="48454" marB="48454" anchor="ctr">
                    <a:lnL w="12700" cmpd="sng">
                      <a:noFill/>
                    </a:lnL>
                    <a:lnR w="12700" cmpd="sng">
                      <a:noFill/>
                    </a:lnR>
                    <a:lnT w="19050" cap="flat" cmpd="sng" algn="ctr">
                      <a:noFill/>
                      <a:prstDash val="solid"/>
                    </a:lnT>
                    <a:lnB w="38100" cmpd="sng">
                      <a:noFill/>
                    </a:lnB>
                    <a:solidFill>
                      <a:schemeClr val="tx1"/>
                    </a:solidFill>
                  </a:tcPr>
                </a:tc>
                <a:extLst>
                  <a:ext uri="{0D108BD9-81ED-4DB2-BD59-A6C34878D82A}">
                    <a16:rowId xmlns:a16="http://schemas.microsoft.com/office/drawing/2014/main" val="705409936"/>
                  </a:ext>
                </a:extLst>
              </a:tr>
              <a:tr h="169587">
                <a:tc>
                  <a:txBody>
                    <a:bodyPr/>
                    <a:lstStyle/>
                    <a:p>
                      <a:pPr algn="ctr"/>
                      <a:r>
                        <a:rPr lang="en-US" sz="600" cap="none" spc="0">
                          <a:solidFill>
                            <a:schemeClr val="tx1"/>
                          </a:solidFill>
                          <a:effectLst/>
                        </a:rPr>
                        <a:t>1.</a:t>
                      </a:r>
                    </a:p>
                  </a:txBody>
                  <a:tcPr marL="33917" marR="24227" marT="4845" marB="48454" anchor="b">
                    <a:lnL w="12700" cmpd="sng">
                      <a:noFill/>
                      <a:prstDash val="solid"/>
                    </a:lnL>
                    <a:lnR w="12700" cmpd="sng">
                      <a:noFill/>
                      <a:prstDash val="solid"/>
                    </a:lnR>
                    <a:lnT w="38100" cmpd="sng">
                      <a:noFill/>
                    </a:lnT>
                    <a:lnB w="12700" cap="flat" cmpd="sng" algn="ctr">
                      <a:solidFill>
                        <a:schemeClr val="tx1"/>
                      </a:solidFill>
                      <a:prstDash val="solid"/>
                    </a:lnB>
                    <a:noFill/>
                  </a:tcPr>
                </a:tc>
                <a:tc>
                  <a:txBody>
                    <a:bodyPr/>
                    <a:lstStyle/>
                    <a:p>
                      <a:r>
                        <a:rPr lang="en-US" sz="600" b="1" cap="none" spc="0">
                          <a:solidFill>
                            <a:schemeClr val="tx1"/>
                          </a:solidFill>
                          <a:effectLst/>
                        </a:rPr>
                        <a:t>Define Objectives and Scope</a:t>
                      </a:r>
                      <a:r>
                        <a:rPr lang="en-US" sz="600" cap="none" spc="0">
                          <a:solidFill>
                            <a:schemeClr val="tx1"/>
                          </a:solidFill>
                          <a:effectLst/>
                        </a:rPr>
                        <a:t>: Clearly define the objectives of the </a:t>
                      </a:r>
                      <a:r>
                        <a:rPr lang="en-US" sz="600" b="1" cap="none" spc="0">
                          <a:solidFill>
                            <a:schemeClr val="tx1"/>
                          </a:solidFill>
                          <a:effectLst/>
                        </a:rPr>
                        <a:t>Virtual TestFest</a:t>
                      </a:r>
                      <a:r>
                        <a:rPr lang="en-US" sz="600" cap="none" spc="0">
                          <a:solidFill>
                            <a:schemeClr val="tx1"/>
                          </a:solidFill>
                          <a:effectLst/>
                        </a:rPr>
                        <a:t> and determine the scope of testing, e.g., test v1.0, v1.1 &amp; v1.2 of the LwM2M Protocol.</a:t>
                      </a:r>
                    </a:p>
                  </a:txBody>
                  <a:tcPr marL="33917" marR="24227" marT="4845" marB="48454" anchor="b">
                    <a:lnL w="12700" cmpd="sng">
                      <a:noFill/>
                      <a:prstDash val="solid"/>
                    </a:lnL>
                    <a:lnR w="12700" cmpd="sng">
                      <a:noFill/>
                      <a:prstDash val="solid"/>
                    </a:lnR>
                    <a:lnT w="38100" cmpd="sng">
                      <a:noFill/>
                    </a:lnT>
                    <a:lnB w="12700" cap="flat" cmpd="sng" algn="ctr">
                      <a:solidFill>
                        <a:schemeClr val="tx1"/>
                      </a:solidFill>
                      <a:prstDash val="solid"/>
                    </a:lnB>
                    <a:noFill/>
                  </a:tcPr>
                </a:tc>
                <a:extLst>
                  <a:ext uri="{0D108BD9-81ED-4DB2-BD59-A6C34878D82A}">
                    <a16:rowId xmlns:a16="http://schemas.microsoft.com/office/drawing/2014/main" val="895594587"/>
                  </a:ext>
                </a:extLst>
              </a:tr>
              <a:tr h="557215">
                <a:tc>
                  <a:txBody>
                    <a:bodyPr/>
                    <a:lstStyle/>
                    <a:p>
                      <a:pPr algn="ctr"/>
                      <a:r>
                        <a:rPr lang="en-US" sz="600" cap="none" spc="0">
                          <a:solidFill>
                            <a:schemeClr val="tx1"/>
                          </a:solidFill>
                          <a:effectLst/>
                        </a:rPr>
                        <a:t>2.</a:t>
                      </a:r>
                    </a:p>
                  </a:txBody>
                  <a:tcPr marL="33917" marR="24227" marT="4845" marB="48454"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a:spcAft>
                          <a:spcPts val="0"/>
                        </a:spcAft>
                      </a:pPr>
                      <a:r>
                        <a:rPr lang="en-US" sz="600" b="1" cap="none" spc="0">
                          <a:solidFill>
                            <a:schemeClr val="tx1"/>
                          </a:solidFill>
                          <a:effectLst/>
                        </a:rPr>
                        <a:t>Form an Organizing Team</a:t>
                      </a:r>
                      <a:r>
                        <a:rPr lang="en-US" sz="600" cap="none" spc="0">
                          <a:solidFill>
                            <a:schemeClr val="tx1"/>
                          </a:solidFill>
                          <a:effectLst/>
                        </a:rPr>
                        <a:t>: Assemble a dedicated team with assigned roles and responsibilities. Historically, OMA </a:t>
                      </a:r>
                      <a:r>
                        <a:rPr lang="en-US" sz="600" b="1" cap="none" spc="0">
                          <a:solidFill>
                            <a:schemeClr val="tx1"/>
                          </a:solidFill>
                          <a:effectLst/>
                        </a:rPr>
                        <a:t>TestFest</a:t>
                      </a:r>
                      <a:r>
                        <a:rPr lang="en-US" sz="600" cap="none" spc="0">
                          <a:solidFill>
                            <a:schemeClr val="tx1"/>
                          </a:solidFill>
                          <a:effectLst/>
                        </a:rPr>
                        <a:t> Events were run by OMA staff. Now that OMA employs party-time contractors, it is a good opportunity for some members to step forward and take some role during the event:</a:t>
                      </a:r>
                    </a:p>
                    <a:p>
                      <a:pPr>
                        <a:spcAft>
                          <a:spcPts val="0"/>
                        </a:spcAft>
                        <a:buFont typeface="Arial" panose="020B0604020202020204" pitchFamily="34" charset="0"/>
                        <a:buChar char="•"/>
                      </a:pPr>
                      <a:r>
                        <a:rPr lang="en-US" sz="600" b="1" cap="none" spc="0">
                          <a:solidFill>
                            <a:schemeClr val="tx1"/>
                          </a:solidFill>
                          <a:effectLst/>
                        </a:rPr>
                        <a:t>TestFest</a:t>
                      </a:r>
                      <a:r>
                        <a:rPr lang="en-US" sz="600" cap="none" spc="0">
                          <a:solidFill>
                            <a:schemeClr val="tx1"/>
                          </a:solidFill>
                          <a:effectLst/>
                        </a:rPr>
                        <a:t> Manager:</a:t>
                      </a:r>
                    </a:p>
                    <a:p>
                      <a:pPr>
                        <a:spcAft>
                          <a:spcPts val="0"/>
                        </a:spcAft>
                        <a:buFont typeface="Arial" panose="020B0604020202020204" pitchFamily="34" charset="0"/>
                        <a:buChar char="•"/>
                      </a:pPr>
                      <a:r>
                        <a:rPr lang="en-US" sz="600" b="1" cap="none" spc="0">
                          <a:solidFill>
                            <a:schemeClr val="tx1"/>
                          </a:solidFill>
                          <a:effectLst/>
                        </a:rPr>
                        <a:t>TestFest</a:t>
                      </a:r>
                      <a:r>
                        <a:rPr lang="en-US" sz="600" cap="none" spc="0">
                          <a:solidFill>
                            <a:schemeClr val="tx1"/>
                          </a:solidFill>
                          <a:effectLst/>
                        </a:rPr>
                        <a:t> Project Manager: </a:t>
                      </a:r>
                    </a:p>
                    <a:p>
                      <a:pPr>
                        <a:buFont typeface="Arial" panose="020B0604020202020204" pitchFamily="34" charset="0"/>
                        <a:buChar char="•"/>
                      </a:pPr>
                      <a:r>
                        <a:rPr lang="en-US" sz="600" b="1" cap="none" spc="0">
                          <a:solidFill>
                            <a:schemeClr val="tx1"/>
                          </a:solidFill>
                          <a:effectLst/>
                        </a:rPr>
                        <a:t>TestFest</a:t>
                      </a:r>
                      <a:r>
                        <a:rPr lang="en-US" sz="600" cap="none" spc="0">
                          <a:solidFill>
                            <a:schemeClr val="tx1"/>
                          </a:solidFill>
                          <a:effectLst/>
                        </a:rPr>
                        <a:t> Registration Support:</a:t>
                      </a:r>
                    </a:p>
                  </a:txBody>
                  <a:tcPr marL="33917" marR="24227" marT="4845" marB="48454"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4230739495"/>
                  </a:ext>
                </a:extLst>
              </a:tr>
              <a:tr h="169587">
                <a:tc>
                  <a:txBody>
                    <a:bodyPr/>
                    <a:lstStyle/>
                    <a:p>
                      <a:pPr algn="ctr"/>
                      <a:r>
                        <a:rPr lang="en-US" sz="600" cap="none" spc="0">
                          <a:solidFill>
                            <a:schemeClr val="tx1"/>
                          </a:solidFill>
                          <a:effectLst/>
                        </a:rPr>
                        <a:t>3.</a:t>
                      </a:r>
                    </a:p>
                  </a:txBody>
                  <a:tcPr marL="33917" marR="24227" marT="4845" marB="48454" anchor="b">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r>
                        <a:rPr lang="en-US" sz="600" b="1" cap="none" spc="0">
                          <a:solidFill>
                            <a:schemeClr val="tx1"/>
                          </a:solidFill>
                          <a:effectLst/>
                        </a:rPr>
                        <a:t>Set a Date and Duration</a:t>
                      </a:r>
                      <a:r>
                        <a:rPr lang="en-US" sz="600" cap="none" spc="0">
                          <a:solidFill>
                            <a:schemeClr val="tx1"/>
                          </a:solidFill>
                          <a:effectLst/>
                        </a:rPr>
                        <a:t>: Choose suitable dates and decide on the duration of the event.</a:t>
                      </a:r>
                    </a:p>
                  </a:txBody>
                  <a:tcPr marL="33917" marR="24227" marT="4845" marB="48454" anchor="b">
                    <a:lnL w="12700" cmpd="sng">
                      <a:noFill/>
                      <a:prstDash val="solid"/>
                    </a:lnL>
                    <a:lnR w="12700" cmpd="sng">
                      <a:noFill/>
                      <a:prstDash val="solid"/>
                    </a:lnR>
                    <a:lnT w="12700" cmpd="sng">
                      <a:noFill/>
                      <a:prstDash val="solid"/>
                    </a:lnT>
                    <a:lnB w="12700" cap="flat" cmpd="sng" algn="ctr">
                      <a:solidFill>
                        <a:schemeClr val="tx1"/>
                      </a:solidFill>
                      <a:prstDash val="solid"/>
                    </a:lnB>
                    <a:noFill/>
                  </a:tcPr>
                </a:tc>
                <a:extLst>
                  <a:ext uri="{0D108BD9-81ED-4DB2-BD59-A6C34878D82A}">
                    <a16:rowId xmlns:a16="http://schemas.microsoft.com/office/drawing/2014/main" val="39276679"/>
                  </a:ext>
                </a:extLst>
              </a:tr>
              <a:tr h="460308">
                <a:tc>
                  <a:txBody>
                    <a:bodyPr/>
                    <a:lstStyle/>
                    <a:p>
                      <a:pPr algn="ctr"/>
                      <a:r>
                        <a:rPr lang="en-US" sz="600" cap="none" spc="0">
                          <a:solidFill>
                            <a:schemeClr val="tx1"/>
                          </a:solidFill>
                          <a:effectLst/>
                        </a:rPr>
                        <a:t>4.</a:t>
                      </a:r>
                    </a:p>
                  </a:txBody>
                  <a:tcPr marL="33917" marR="24227" marT="4845" marB="48454"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a:spcAft>
                          <a:spcPts val="0"/>
                        </a:spcAft>
                      </a:pPr>
                      <a:r>
                        <a:rPr lang="en-US" sz="600" b="1" cap="none" spc="0">
                          <a:solidFill>
                            <a:schemeClr val="tx1"/>
                          </a:solidFill>
                          <a:effectLst/>
                        </a:rPr>
                        <a:t>Select Virtual Platforms</a:t>
                      </a:r>
                      <a:r>
                        <a:rPr lang="en-US" sz="600" cap="none" spc="0">
                          <a:solidFill>
                            <a:schemeClr val="tx1"/>
                          </a:solidFill>
                          <a:effectLst/>
                        </a:rPr>
                        <a:t>: Choose appropriate virtual collaboration tools and platforms.</a:t>
                      </a:r>
                    </a:p>
                    <a:p>
                      <a:pPr>
                        <a:spcAft>
                          <a:spcPts val="0"/>
                        </a:spcAft>
                        <a:buFont typeface="Arial" panose="020B0604020202020204" pitchFamily="34" charset="0"/>
                        <a:buChar char="•"/>
                      </a:pPr>
                      <a:r>
                        <a:rPr lang="en-US" sz="600" cap="none" spc="0">
                          <a:solidFill>
                            <a:schemeClr val="tx1"/>
                          </a:solidFill>
                          <a:effectLst/>
                        </a:rPr>
                        <a:t>Etherpad,</a:t>
                      </a:r>
                    </a:p>
                    <a:p>
                      <a:pPr>
                        <a:spcAft>
                          <a:spcPts val="0"/>
                        </a:spcAft>
                        <a:buFont typeface="Arial" panose="020B0604020202020204" pitchFamily="34" charset="0"/>
                        <a:buChar char="•"/>
                      </a:pPr>
                      <a:r>
                        <a:rPr lang="en-US" sz="600" cap="none" spc="0">
                          <a:solidFill>
                            <a:schemeClr val="tx1"/>
                          </a:solidFill>
                          <a:effectLst/>
                        </a:rPr>
                        <a:t>Slack,</a:t>
                      </a:r>
                    </a:p>
                    <a:p>
                      <a:pPr>
                        <a:buFont typeface="Arial" panose="020B0604020202020204" pitchFamily="34" charset="0"/>
                        <a:buChar char="•"/>
                      </a:pPr>
                      <a:r>
                        <a:rPr lang="en-US" sz="600" cap="none" spc="0">
                          <a:solidFill>
                            <a:schemeClr val="tx1"/>
                          </a:solidFill>
                          <a:effectLst/>
                        </a:rPr>
                        <a:t>Zoom,</a:t>
                      </a:r>
                    </a:p>
                  </a:txBody>
                  <a:tcPr marL="33917" marR="24227" marT="4845" marB="48454"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817329172"/>
                  </a:ext>
                </a:extLst>
              </a:tr>
              <a:tr h="169587">
                <a:tc>
                  <a:txBody>
                    <a:bodyPr/>
                    <a:lstStyle/>
                    <a:p>
                      <a:pPr algn="ctr"/>
                      <a:r>
                        <a:rPr lang="en-US" sz="600" cap="none" spc="0">
                          <a:solidFill>
                            <a:schemeClr val="tx1"/>
                          </a:solidFill>
                          <a:effectLst/>
                        </a:rPr>
                        <a:t>5.</a:t>
                      </a:r>
                    </a:p>
                  </a:txBody>
                  <a:tcPr marL="33917" marR="24227" marT="4845" marB="48454" anchor="b">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r>
                        <a:rPr lang="en-US" sz="600" b="1" cap="none" spc="0">
                          <a:solidFill>
                            <a:schemeClr val="tx1"/>
                          </a:solidFill>
                          <a:effectLst/>
                        </a:rPr>
                        <a:t>Develop Test Scenarios</a:t>
                      </a:r>
                      <a:r>
                        <a:rPr lang="en-US" sz="600" cap="none" spc="0">
                          <a:solidFill>
                            <a:schemeClr val="tx1"/>
                          </a:solidFill>
                          <a:effectLst/>
                        </a:rPr>
                        <a:t>: Create detailed test scenarios and test cases.</a:t>
                      </a:r>
                    </a:p>
                  </a:txBody>
                  <a:tcPr marL="33917" marR="24227" marT="4845" marB="48454" anchor="b">
                    <a:lnL w="12700" cmpd="sng">
                      <a:noFill/>
                      <a:prstDash val="solid"/>
                    </a:lnL>
                    <a:lnR w="12700" cmpd="sng">
                      <a:noFill/>
                      <a:prstDash val="solid"/>
                    </a:lnR>
                    <a:lnT w="12700" cmpd="sng">
                      <a:noFill/>
                      <a:prstDash val="solid"/>
                    </a:lnT>
                    <a:lnB w="12700" cap="flat" cmpd="sng" algn="ctr">
                      <a:solidFill>
                        <a:schemeClr val="tx1"/>
                      </a:solidFill>
                      <a:prstDash val="solid"/>
                    </a:lnB>
                    <a:noFill/>
                  </a:tcPr>
                </a:tc>
                <a:extLst>
                  <a:ext uri="{0D108BD9-81ED-4DB2-BD59-A6C34878D82A}">
                    <a16:rowId xmlns:a16="http://schemas.microsoft.com/office/drawing/2014/main" val="643677980"/>
                  </a:ext>
                </a:extLst>
              </a:tr>
              <a:tr h="169587">
                <a:tc>
                  <a:txBody>
                    <a:bodyPr/>
                    <a:lstStyle/>
                    <a:p>
                      <a:pPr algn="ctr"/>
                      <a:r>
                        <a:rPr lang="en-US" sz="600" cap="none" spc="0">
                          <a:solidFill>
                            <a:schemeClr val="tx1"/>
                          </a:solidFill>
                          <a:effectLst/>
                        </a:rPr>
                        <a:t>6.</a:t>
                      </a:r>
                    </a:p>
                  </a:txBody>
                  <a:tcPr marL="33917" marR="24227" marT="4845" marB="48454"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r>
                        <a:rPr lang="en-US" sz="600" b="1" cap="none" spc="0">
                          <a:solidFill>
                            <a:schemeClr val="tx1"/>
                          </a:solidFill>
                          <a:effectLst/>
                        </a:rPr>
                        <a:t>Invite Participants</a:t>
                      </a:r>
                      <a:r>
                        <a:rPr lang="en-US" sz="600" cap="none" spc="0">
                          <a:solidFill>
                            <a:schemeClr val="tx1"/>
                          </a:solidFill>
                          <a:effectLst/>
                        </a:rPr>
                        <a:t>: Identify potential participants and send formal invitations. </a:t>
                      </a:r>
                    </a:p>
                  </a:txBody>
                  <a:tcPr marL="33917" marR="24227" marT="4845" marB="48454"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2087818781"/>
                  </a:ext>
                </a:extLst>
              </a:tr>
              <a:tr h="169587">
                <a:tc>
                  <a:txBody>
                    <a:bodyPr/>
                    <a:lstStyle/>
                    <a:p>
                      <a:pPr algn="ctr"/>
                      <a:r>
                        <a:rPr lang="en-US" sz="600" cap="none" spc="0">
                          <a:solidFill>
                            <a:schemeClr val="tx1"/>
                          </a:solidFill>
                          <a:effectLst/>
                        </a:rPr>
                        <a:t>7.</a:t>
                      </a:r>
                    </a:p>
                  </a:txBody>
                  <a:tcPr marL="33917" marR="24227" marT="4845" marB="48454" anchor="b">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r>
                        <a:rPr lang="en-US" sz="600" b="1" cap="none" spc="0">
                          <a:solidFill>
                            <a:schemeClr val="tx1"/>
                          </a:solidFill>
                          <a:effectLst/>
                        </a:rPr>
                        <a:t>One-page TestFest Event</a:t>
                      </a:r>
                      <a:r>
                        <a:rPr lang="en-US" sz="600" cap="none" spc="0">
                          <a:solidFill>
                            <a:schemeClr val="tx1"/>
                          </a:solidFill>
                          <a:effectLst/>
                        </a:rPr>
                        <a:t>: Prepare one-page website to promote the </a:t>
                      </a:r>
                      <a:r>
                        <a:rPr lang="en-US" sz="600" b="1" cap="none" spc="0">
                          <a:solidFill>
                            <a:schemeClr val="tx1"/>
                          </a:solidFill>
                          <a:effectLst/>
                        </a:rPr>
                        <a:t>TestFest</a:t>
                      </a:r>
                      <a:r>
                        <a:rPr lang="en-US" sz="600" cap="none" spc="0">
                          <a:solidFill>
                            <a:schemeClr val="tx1"/>
                          </a:solidFill>
                          <a:effectLst/>
                        </a:rPr>
                        <a:t> event.</a:t>
                      </a:r>
                    </a:p>
                  </a:txBody>
                  <a:tcPr marL="33917" marR="24227" marT="4845" marB="48454" anchor="b">
                    <a:lnL w="12700" cmpd="sng">
                      <a:noFill/>
                      <a:prstDash val="solid"/>
                    </a:lnL>
                    <a:lnR w="12700" cmpd="sng">
                      <a:noFill/>
                      <a:prstDash val="solid"/>
                    </a:lnR>
                    <a:lnT w="12700" cmpd="sng">
                      <a:noFill/>
                      <a:prstDash val="solid"/>
                    </a:lnT>
                    <a:lnB w="12700" cap="flat" cmpd="sng" algn="ctr">
                      <a:solidFill>
                        <a:schemeClr val="tx1"/>
                      </a:solidFill>
                      <a:prstDash val="solid"/>
                    </a:lnB>
                    <a:noFill/>
                  </a:tcPr>
                </a:tc>
                <a:extLst>
                  <a:ext uri="{0D108BD9-81ED-4DB2-BD59-A6C34878D82A}">
                    <a16:rowId xmlns:a16="http://schemas.microsoft.com/office/drawing/2014/main" val="1434608838"/>
                  </a:ext>
                </a:extLst>
              </a:tr>
              <a:tr h="169587">
                <a:tc>
                  <a:txBody>
                    <a:bodyPr/>
                    <a:lstStyle/>
                    <a:p>
                      <a:pPr algn="ctr"/>
                      <a:r>
                        <a:rPr lang="en-US" sz="600" cap="none" spc="0">
                          <a:solidFill>
                            <a:schemeClr val="tx1"/>
                          </a:solidFill>
                          <a:effectLst/>
                        </a:rPr>
                        <a:t>8.</a:t>
                      </a:r>
                    </a:p>
                  </a:txBody>
                  <a:tcPr marL="33917" marR="24227" marT="4845" marB="48454"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r>
                        <a:rPr lang="en-US" sz="600" b="1" cap="none" spc="0">
                          <a:solidFill>
                            <a:schemeClr val="tx1"/>
                          </a:solidFill>
                          <a:effectLst/>
                        </a:rPr>
                        <a:t>Setup Testing Environments</a:t>
                      </a:r>
                      <a:r>
                        <a:rPr lang="en-US" sz="600" cap="none" spc="0">
                          <a:solidFill>
                            <a:schemeClr val="tx1"/>
                          </a:solidFill>
                          <a:effectLst/>
                        </a:rPr>
                        <a:t>: Ensure participants have access to required testing environments.</a:t>
                      </a:r>
                    </a:p>
                  </a:txBody>
                  <a:tcPr marL="33917" marR="24227" marT="4845" marB="48454"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519311373"/>
                  </a:ext>
                </a:extLst>
              </a:tr>
              <a:tr h="169587">
                <a:tc>
                  <a:txBody>
                    <a:bodyPr/>
                    <a:lstStyle/>
                    <a:p>
                      <a:pPr algn="ctr"/>
                      <a:r>
                        <a:rPr lang="en-US" sz="600" cap="none" spc="0">
                          <a:solidFill>
                            <a:schemeClr val="tx1"/>
                          </a:solidFill>
                          <a:effectLst/>
                        </a:rPr>
                        <a:t>9.</a:t>
                      </a:r>
                    </a:p>
                  </a:txBody>
                  <a:tcPr marL="33917" marR="24227" marT="4845" marB="48454" anchor="b">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r>
                        <a:rPr lang="en-US" sz="600" b="1" cap="none" spc="0">
                          <a:solidFill>
                            <a:schemeClr val="tx1"/>
                          </a:solidFill>
                          <a:effectLst/>
                        </a:rPr>
                        <a:t>Schedule Test Sessions</a:t>
                      </a:r>
                      <a:r>
                        <a:rPr lang="en-US" sz="600" cap="none" spc="0">
                          <a:solidFill>
                            <a:schemeClr val="tx1"/>
                          </a:solidFill>
                          <a:effectLst/>
                        </a:rPr>
                        <a:t>: Create a schedule accommodating participants from different time zones.</a:t>
                      </a:r>
                    </a:p>
                  </a:txBody>
                  <a:tcPr marL="33917" marR="24227" marT="4845" marB="48454" anchor="b">
                    <a:lnL w="12700" cmpd="sng">
                      <a:noFill/>
                      <a:prstDash val="solid"/>
                    </a:lnL>
                    <a:lnR w="12700" cmpd="sng">
                      <a:noFill/>
                      <a:prstDash val="solid"/>
                    </a:lnR>
                    <a:lnT w="12700" cmpd="sng">
                      <a:noFill/>
                      <a:prstDash val="solid"/>
                    </a:lnT>
                    <a:lnB w="12700" cap="flat" cmpd="sng" algn="ctr">
                      <a:solidFill>
                        <a:schemeClr val="tx1"/>
                      </a:solidFill>
                      <a:prstDash val="solid"/>
                    </a:lnB>
                    <a:noFill/>
                  </a:tcPr>
                </a:tc>
                <a:extLst>
                  <a:ext uri="{0D108BD9-81ED-4DB2-BD59-A6C34878D82A}">
                    <a16:rowId xmlns:a16="http://schemas.microsoft.com/office/drawing/2014/main" val="1228706165"/>
                  </a:ext>
                </a:extLst>
              </a:tr>
              <a:tr h="169587">
                <a:tc>
                  <a:txBody>
                    <a:bodyPr/>
                    <a:lstStyle/>
                    <a:p>
                      <a:pPr algn="ctr"/>
                      <a:r>
                        <a:rPr lang="en-US" sz="600" cap="none" spc="0">
                          <a:solidFill>
                            <a:schemeClr val="tx1"/>
                          </a:solidFill>
                          <a:effectLst/>
                        </a:rPr>
                        <a:t>10.</a:t>
                      </a:r>
                    </a:p>
                  </a:txBody>
                  <a:tcPr marL="33917" marR="24227" marT="4845" marB="48454"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r>
                        <a:rPr lang="en-US" sz="600" b="1" cap="none" spc="0">
                          <a:solidFill>
                            <a:schemeClr val="tx1"/>
                          </a:solidFill>
                          <a:effectLst/>
                        </a:rPr>
                        <a:t>Facilitate Test Sessions</a:t>
                      </a:r>
                      <a:r>
                        <a:rPr lang="en-US" sz="600" cap="none" spc="0">
                          <a:solidFill>
                            <a:schemeClr val="tx1"/>
                          </a:solidFill>
                          <a:effectLst/>
                        </a:rPr>
                        <a:t>: Appoint moderators and record test results and issues.</a:t>
                      </a:r>
                    </a:p>
                  </a:txBody>
                  <a:tcPr marL="33917" marR="24227" marT="4845" marB="48454"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304806336"/>
                  </a:ext>
                </a:extLst>
              </a:tr>
              <a:tr h="169587">
                <a:tc>
                  <a:txBody>
                    <a:bodyPr/>
                    <a:lstStyle/>
                    <a:p>
                      <a:pPr algn="ctr"/>
                      <a:r>
                        <a:rPr lang="en-US" sz="600" cap="none" spc="0">
                          <a:solidFill>
                            <a:schemeClr val="tx1"/>
                          </a:solidFill>
                          <a:effectLst/>
                        </a:rPr>
                        <a:t>11.</a:t>
                      </a:r>
                    </a:p>
                  </a:txBody>
                  <a:tcPr marL="33917" marR="24227" marT="4845" marB="48454" anchor="b">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r>
                        <a:rPr lang="en-US" sz="600" b="1" cap="none" spc="0">
                          <a:solidFill>
                            <a:schemeClr val="tx1"/>
                          </a:solidFill>
                          <a:effectLst/>
                        </a:rPr>
                        <a:t>GitHub Issues Tracking and Resolution</a:t>
                      </a:r>
                      <a:r>
                        <a:rPr lang="en-US" sz="600" cap="none" spc="0">
                          <a:solidFill>
                            <a:schemeClr val="tx1"/>
                          </a:solidFill>
                          <a:effectLst/>
                        </a:rPr>
                        <a:t>: Use </a:t>
                      </a:r>
                      <a:r>
                        <a:rPr lang="en-US" sz="600" u="sng" cap="none" spc="0">
                          <a:solidFill>
                            <a:schemeClr val="tx1"/>
                          </a:solidFill>
                          <a:effectLst/>
                          <a:hlinkClick r:id="rId2">
                            <a:extLst>
                              <a:ext uri="{A12FA001-AC4F-418D-AE19-62706E023703}">
                                <ahyp:hlinkClr xmlns:ahyp="http://schemas.microsoft.com/office/drawing/2018/hyperlinkcolor" val="tx"/>
                              </a:ext>
                            </a:extLst>
                          </a:hlinkClick>
                        </a:rPr>
                        <a:t>LwM2M-for-Developers</a:t>
                      </a:r>
                      <a:r>
                        <a:rPr lang="en-US" sz="600" cap="none" spc="0">
                          <a:solidFill>
                            <a:schemeClr val="tx1"/>
                          </a:solidFill>
                          <a:effectLst/>
                        </a:rPr>
                        <a:t> as tracking system and collaborate to resolve issues.</a:t>
                      </a:r>
                    </a:p>
                  </a:txBody>
                  <a:tcPr marL="33917" marR="24227" marT="4845" marB="48454" anchor="b">
                    <a:lnL w="12700" cmpd="sng">
                      <a:noFill/>
                      <a:prstDash val="solid"/>
                    </a:lnL>
                    <a:lnR w="12700" cmpd="sng">
                      <a:noFill/>
                      <a:prstDash val="solid"/>
                    </a:lnR>
                    <a:lnT w="12700" cmpd="sng">
                      <a:noFill/>
                      <a:prstDash val="solid"/>
                    </a:lnT>
                    <a:lnB w="12700" cap="flat" cmpd="sng" algn="ctr">
                      <a:solidFill>
                        <a:schemeClr val="tx1"/>
                      </a:solidFill>
                      <a:prstDash val="solid"/>
                    </a:lnB>
                    <a:noFill/>
                  </a:tcPr>
                </a:tc>
                <a:extLst>
                  <a:ext uri="{0D108BD9-81ED-4DB2-BD59-A6C34878D82A}">
                    <a16:rowId xmlns:a16="http://schemas.microsoft.com/office/drawing/2014/main" val="845522013"/>
                  </a:ext>
                </a:extLst>
              </a:tr>
              <a:tr h="363401">
                <a:tc>
                  <a:txBody>
                    <a:bodyPr/>
                    <a:lstStyle/>
                    <a:p>
                      <a:pPr algn="ctr"/>
                      <a:r>
                        <a:rPr lang="en-US" sz="600" cap="none" spc="0">
                          <a:solidFill>
                            <a:schemeClr val="tx1"/>
                          </a:solidFill>
                          <a:effectLst/>
                        </a:rPr>
                        <a:t>12.</a:t>
                      </a:r>
                    </a:p>
                  </a:txBody>
                  <a:tcPr marL="33917" marR="24227" marT="4845" marB="48454"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a:spcAft>
                          <a:spcPts val="0"/>
                        </a:spcAft>
                      </a:pPr>
                      <a:r>
                        <a:rPr lang="en-US" sz="600" b="1" cap="none" spc="0">
                          <a:solidFill>
                            <a:schemeClr val="tx1"/>
                          </a:solidFill>
                          <a:effectLst/>
                        </a:rPr>
                        <a:t>Reporting and Documentation</a:t>
                      </a:r>
                      <a:r>
                        <a:rPr lang="en-US" sz="600" cap="none" spc="0">
                          <a:solidFill>
                            <a:schemeClr val="tx1"/>
                          </a:solidFill>
                          <a:effectLst/>
                        </a:rPr>
                        <a:t>: Compile comprehensive reports and share them with participants:</a:t>
                      </a:r>
                    </a:p>
                    <a:p>
                      <a:pPr>
                        <a:spcAft>
                          <a:spcPts val="0"/>
                        </a:spcAft>
                        <a:buFont typeface="Arial" panose="020B0604020202020204" pitchFamily="34" charset="0"/>
                        <a:buChar char="•"/>
                      </a:pPr>
                      <a:r>
                        <a:rPr lang="en-US" sz="600" cap="none" spc="0">
                          <a:solidFill>
                            <a:schemeClr val="tx1"/>
                          </a:solidFill>
                          <a:effectLst/>
                        </a:rPr>
                        <a:t>Implementation Test Results,</a:t>
                      </a:r>
                    </a:p>
                    <a:p>
                      <a:pPr>
                        <a:buFont typeface="Arial" panose="020B0604020202020204" pitchFamily="34" charset="0"/>
                        <a:buChar char="•"/>
                      </a:pPr>
                      <a:r>
                        <a:rPr lang="en-US" sz="600" b="1" cap="none" spc="0">
                          <a:solidFill>
                            <a:schemeClr val="tx1"/>
                          </a:solidFill>
                          <a:effectLst/>
                        </a:rPr>
                        <a:t>TestFest</a:t>
                      </a:r>
                      <a:r>
                        <a:rPr lang="en-US" sz="600" cap="none" spc="0">
                          <a:solidFill>
                            <a:schemeClr val="tx1"/>
                          </a:solidFill>
                          <a:effectLst/>
                        </a:rPr>
                        <a:t> Accumulative Test Results</a:t>
                      </a:r>
                    </a:p>
                  </a:txBody>
                  <a:tcPr marL="33917" marR="24227" marT="4845" marB="48454"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3180299021"/>
                  </a:ext>
                </a:extLst>
              </a:tr>
              <a:tr h="169587">
                <a:tc>
                  <a:txBody>
                    <a:bodyPr/>
                    <a:lstStyle/>
                    <a:p>
                      <a:pPr algn="ctr"/>
                      <a:r>
                        <a:rPr lang="en-US" sz="600" cap="none" spc="0">
                          <a:solidFill>
                            <a:schemeClr val="tx1"/>
                          </a:solidFill>
                          <a:effectLst/>
                        </a:rPr>
                        <a:t>13.</a:t>
                      </a:r>
                    </a:p>
                  </a:txBody>
                  <a:tcPr marL="33917" marR="24227" marT="4845" marB="48454" anchor="b">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r>
                        <a:rPr lang="en-US" sz="600" b="1" cap="none" spc="0">
                          <a:solidFill>
                            <a:schemeClr val="tx1"/>
                          </a:solidFill>
                          <a:effectLst/>
                        </a:rPr>
                        <a:t>Open &amp;Closing Ceremony</a:t>
                      </a:r>
                      <a:r>
                        <a:rPr lang="en-US" sz="600" cap="none" spc="0">
                          <a:solidFill>
                            <a:schemeClr val="tx1"/>
                          </a:solidFill>
                          <a:effectLst/>
                        </a:rPr>
                        <a:t>: Organize an Opening &amp; closing presentation to acknowledge the event and contributions.</a:t>
                      </a:r>
                    </a:p>
                  </a:txBody>
                  <a:tcPr marL="33917" marR="24227" marT="4845" marB="48454" anchor="b">
                    <a:lnL w="12700" cmpd="sng">
                      <a:noFill/>
                      <a:prstDash val="solid"/>
                    </a:lnL>
                    <a:lnR w="12700" cmpd="sng">
                      <a:noFill/>
                      <a:prstDash val="solid"/>
                    </a:lnR>
                    <a:lnT w="12700" cmpd="sng">
                      <a:noFill/>
                      <a:prstDash val="solid"/>
                    </a:lnT>
                    <a:lnB w="12700" cap="flat" cmpd="sng" algn="ctr">
                      <a:solidFill>
                        <a:schemeClr val="tx1"/>
                      </a:solidFill>
                      <a:prstDash val="solid"/>
                    </a:lnB>
                    <a:noFill/>
                  </a:tcPr>
                </a:tc>
                <a:extLst>
                  <a:ext uri="{0D108BD9-81ED-4DB2-BD59-A6C34878D82A}">
                    <a16:rowId xmlns:a16="http://schemas.microsoft.com/office/drawing/2014/main" val="1236013969"/>
                  </a:ext>
                </a:extLst>
              </a:tr>
              <a:tr h="169587">
                <a:tc>
                  <a:txBody>
                    <a:bodyPr/>
                    <a:lstStyle/>
                    <a:p>
                      <a:pPr algn="ctr"/>
                      <a:r>
                        <a:rPr lang="en-US" sz="600" cap="none" spc="0">
                          <a:solidFill>
                            <a:schemeClr val="tx1"/>
                          </a:solidFill>
                          <a:effectLst/>
                        </a:rPr>
                        <a:t>14.</a:t>
                      </a:r>
                    </a:p>
                  </a:txBody>
                  <a:tcPr marL="33917" marR="24227" marT="4845" marB="48454"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r>
                        <a:rPr lang="en-US" sz="600" b="1" cap="none" spc="0">
                          <a:solidFill>
                            <a:schemeClr val="tx1"/>
                          </a:solidFill>
                          <a:effectLst/>
                        </a:rPr>
                        <a:t>Post-Event Evaluation</a:t>
                      </a:r>
                      <a:r>
                        <a:rPr lang="en-US" sz="600" cap="none" spc="0">
                          <a:solidFill>
                            <a:schemeClr val="tx1"/>
                          </a:solidFill>
                          <a:effectLst/>
                        </a:rPr>
                        <a:t>: Gather feedback from participants and use it for improvements.</a:t>
                      </a:r>
                    </a:p>
                  </a:txBody>
                  <a:tcPr marL="33917" marR="24227" marT="4845" marB="48454"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2692853247"/>
                  </a:ext>
                </a:extLst>
              </a:tr>
              <a:tr h="169587">
                <a:tc>
                  <a:txBody>
                    <a:bodyPr/>
                    <a:lstStyle/>
                    <a:p>
                      <a:pPr algn="ctr"/>
                      <a:r>
                        <a:rPr lang="en-US" sz="600" cap="none" spc="0">
                          <a:solidFill>
                            <a:schemeClr val="tx1"/>
                          </a:solidFill>
                          <a:effectLst/>
                        </a:rPr>
                        <a:t>15.</a:t>
                      </a:r>
                    </a:p>
                  </a:txBody>
                  <a:tcPr marL="33917" marR="24227" marT="4845" marB="48454" anchor="b">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r>
                        <a:rPr lang="en-US" sz="600" b="1" cap="none" spc="0">
                          <a:solidFill>
                            <a:schemeClr val="tx1"/>
                          </a:solidFill>
                          <a:effectLst/>
                        </a:rPr>
                        <a:t>Follow-Up Actions</a:t>
                      </a:r>
                      <a:r>
                        <a:rPr lang="en-US" sz="600" cap="none" spc="0">
                          <a:solidFill>
                            <a:schemeClr val="tx1"/>
                          </a:solidFill>
                          <a:effectLst/>
                        </a:rPr>
                        <a:t>: Address identified issues and plan for follow-up activities.</a:t>
                      </a:r>
                    </a:p>
                  </a:txBody>
                  <a:tcPr marL="33917" marR="24227" marT="4845" marB="48454" anchor="b">
                    <a:lnL w="12700" cmpd="sng">
                      <a:noFill/>
                      <a:prstDash val="solid"/>
                    </a:lnL>
                    <a:lnR w="12700" cmpd="sng">
                      <a:noFill/>
                      <a:prstDash val="solid"/>
                    </a:lnR>
                    <a:lnT w="12700" cmpd="sng">
                      <a:noFill/>
                      <a:prstDash val="solid"/>
                    </a:lnT>
                    <a:lnB w="12700" cap="flat" cmpd="sng" algn="ctr">
                      <a:solidFill>
                        <a:schemeClr val="tx1"/>
                      </a:solidFill>
                      <a:prstDash val="solid"/>
                    </a:lnB>
                    <a:noFill/>
                  </a:tcPr>
                </a:tc>
                <a:extLst>
                  <a:ext uri="{0D108BD9-81ED-4DB2-BD59-A6C34878D82A}">
                    <a16:rowId xmlns:a16="http://schemas.microsoft.com/office/drawing/2014/main" val="447087425"/>
                  </a:ext>
                </a:extLst>
              </a:tr>
              <a:tr h="363401">
                <a:tc>
                  <a:txBody>
                    <a:bodyPr/>
                    <a:lstStyle/>
                    <a:p>
                      <a:pPr algn="ctr"/>
                      <a:r>
                        <a:rPr lang="en-US" sz="600" cap="none" spc="0">
                          <a:solidFill>
                            <a:schemeClr val="tx1"/>
                          </a:solidFill>
                          <a:effectLst/>
                        </a:rPr>
                        <a:t>16.</a:t>
                      </a:r>
                    </a:p>
                  </a:txBody>
                  <a:tcPr marL="33917" marR="24227" marT="4845" marB="48454"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a:spcAft>
                          <a:spcPts val="0"/>
                        </a:spcAft>
                      </a:pPr>
                      <a:r>
                        <a:rPr lang="en-US" sz="600" b="1" cap="none" spc="0">
                          <a:solidFill>
                            <a:schemeClr val="tx1"/>
                          </a:solidFill>
                          <a:effectLst/>
                        </a:rPr>
                        <a:t>Archive Documentation</a:t>
                      </a:r>
                      <a:r>
                        <a:rPr lang="en-US" sz="600" cap="none" spc="0">
                          <a:solidFill>
                            <a:schemeClr val="tx1"/>
                          </a:solidFill>
                          <a:effectLst/>
                        </a:rPr>
                        <a:t>: Archive all relevant documentation for future reference.</a:t>
                      </a:r>
                    </a:p>
                    <a:p>
                      <a:pPr>
                        <a:spcAft>
                          <a:spcPts val="0"/>
                        </a:spcAft>
                        <a:buFont typeface="Arial" panose="020B0604020202020204" pitchFamily="34" charset="0"/>
                        <a:buChar char="•"/>
                      </a:pPr>
                      <a:r>
                        <a:rPr lang="en-US" sz="600" u="sng" cap="none" spc="0">
                          <a:solidFill>
                            <a:schemeClr val="tx1"/>
                          </a:solidFill>
                          <a:effectLst/>
                          <a:hlinkClick r:id="rId3">
                            <a:extLst>
                              <a:ext uri="{A12FA001-AC4F-418D-AE19-62706E023703}">
                                <ahyp:hlinkClr xmlns:ahyp="http://schemas.microsoft.com/office/drawing/2018/hyperlinkcolor" val="tx"/>
                              </a:ext>
                            </a:extLst>
                          </a:hlinkClick>
                        </a:rPr>
                        <a:t>Product Listing</a:t>
                      </a:r>
                      <a:endParaRPr lang="en-US" sz="600" cap="none" spc="0">
                        <a:solidFill>
                          <a:schemeClr val="tx1"/>
                        </a:solidFill>
                        <a:effectLst/>
                      </a:endParaRPr>
                    </a:p>
                    <a:p>
                      <a:pPr>
                        <a:buFont typeface="Arial" panose="020B0604020202020204" pitchFamily="34" charset="0"/>
                        <a:buChar char="•"/>
                      </a:pPr>
                      <a:r>
                        <a:rPr lang="en-US" sz="600" u="sng" cap="none" spc="0">
                          <a:solidFill>
                            <a:schemeClr val="tx1"/>
                          </a:solidFill>
                          <a:effectLst/>
                          <a:hlinkClick r:id="rId4">
                            <a:extLst>
                              <a:ext uri="{A12FA001-AC4F-418D-AE19-62706E023703}">
                                <ahyp:hlinkClr xmlns:ahyp="http://schemas.microsoft.com/office/drawing/2018/hyperlinkcolor" val="tx"/>
                              </a:ext>
                            </a:extLst>
                          </a:hlinkClick>
                        </a:rPr>
                        <a:t>TestFest Events</a:t>
                      </a:r>
                      <a:endParaRPr lang="en-US" sz="600" cap="none" spc="0">
                        <a:solidFill>
                          <a:schemeClr val="tx1"/>
                        </a:solidFill>
                        <a:effectLst/>
                      </a:endParaRPr>
                    </a:p>
                  </a:txBody>
                  <a:tcPr marL="33917" marR="24227" marT="4845" marB="48454"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4185890162"/>
                  </a:ext>
                </a:extLst>
              </a:tr>
              <a:tr h="169587">
                <a:tc>
                  <a:txBody>
                    <a:bodyPr/>
                    <a:lstStyle/>
                    <a:p>
                      <a:pPr algn="ctr"/>
                      <a:r>
                        <a:rPr lang="en-US" sz="600" cap="none" spc="0">
                          <a:solidFill>
                            <a:schemeClr val="tx1"/>
                          </a:solidFill>
                          <a:effectLst/>
                        </a:rPr>
                        <a:t>17.</a:t>
                      </a:r>
                    </a:p>
                  </a:txBody>
                  <a:tcPr marL="33917" marR="24227" marT="4845" marB="48454" anchor="b">
                    <a:lnL w="12700" cmpd="sng">
                      <a:noFill/>
                      <a:prstDash val="solid"/>
                    </a:lnL>
                    <a:lnR w="12700" cmpd="sng">
                      <a:noFill/>
                      <a:prstDash val="solid"/>
                    </a:lnR>
                    <a:lnT w="12700" cmpd="sng">
                      <a:noFill/>
                      <a:prstDash val="solid"/>
                    </a:lnT>
                    <a:lnB w="12700" cmpd="sng">
                      <a:noFill/>
                      <a:prstDash val="solid"/>
                    </a:lnB>
                    <a:noFill/>
                  </a:tcPr>
                </a:tc>
                <a:tc>
                  <a:txBody>
                    <a:bodyPr/>
                    <a:lstStyle/>
                    <a:p>
                      <a:r>
                        <a:rPr lang="en-US" sz="600" b="1" cap="none" spc="0">
                          <a:solidFill>
                            <a:schemeClr val="tx1"/>
                          </a:solidFill>
                          <a:effectLst/>
                        </a:rPr>
                        <a:t>Promote Future TestFests</a:t>
                      </a:r>
                      <a:r>
                        <a:rPr lang="en-US" sz="600" cap="none" spc="0">
                          <a:solidFill>
                            <a:schemeClr val="tx1"/>
                          </a:solidFill>
                          <a:effectLst/>
                        </a:rPr>
                        <a:t>: Promote the event's success within the OMA community.</a:t>
                      </a:r>
                    </a:p>
                  </a:txBody>
                  <a:tcPr marL="33917" marR="24227" marT="4845" marB="48454" anchor="b">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811359504"/>
                  </a:ext>
                </a:extLst>
              </a:tr>
            </a:tbl>
          </a:graphicData>
        </a:graphic>
      </p:graphicFrame>
    </p:spTree>
    <p:extLst>
      <p:ext uri="{BB962C8B-B14F-4D97-AF65-F5344CB8AC3E}">
        <p14:creationId xmlns:p14="http://schemas.microsoft.com/office/powerpoint/2010/main" val="18361796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11"/>
          <p:cNvPicPr>
            <a:picLocks noChangeAspect="1"/>
          </p:cNvPicPr>
          <p:nvPr/>
        </p:nvPicPr>
        <p:blipFill rotWithShape="1">
          <a:blip r:embed="rId2">
            <a:extLst>
              <a:ext uri="{28A0092B-C50C-407E-A947-70E740481C1C}">
                <a14:useLocalDpi xmlns:a14="http://schemas.microsoft.com/office/drawing/2010/main" val="0"/>
              </a:ext>
            </a:extLst>
          </a:blip>
          <a:srcRect t="7843" r="23151" b="7843"/>
          <a:stretch/>
        </p:blipFill>
        <p:spPr>
          <a:xfrm>
            <a:off x="2121694" y="0"/>
            <a:ext cx="7027020" cy="5143500"/>
          </a:xfrm>
          <a:prstGeom prst="rect">
            <a:avLst/>
          </a:prstGeom>
        </p:spPr>
      </p:pic>
      <p:pic>
        <p:nvPicPr>
          <p:cNvPr id="4" name="Picture Placeholder 3"/>
          <p:cNvPicPr>
            <a:picLocks noGrp="1" noChangeAspect="1"/>
          </p:cNvPicPr>
          <p:nvPr>
            <p:ph type="pic" sz="quarter" idx="4294967295"/>
          </p:nvPr>
        </p:nvPicPr>
        <p:blipFill rotWithShape="1">
          <a:blip r:embed="rId3" cstate="print">
            <a:extLst>
              <a:ext uri="{28A0092B-C50C-407E-A947-70E740481C1C}">
                <a14:useLocalDpi xmlns:a14="http://schemas.microsoft.com/office/drawing/2010/main" val="0"/>
              </a:ext>
            </a:extLst>
          </a:blip>
          <a:srcRect r="48359"/>
          <a:stretch/>
        </p:blipFill>
        <p:spPr>
          <a:xfrm>
            <a:off x="0" y="0"/>
            <a:ext cx="4722019" cy="5143500"/>
          </a:xfrm>
          <a:prstGeom prst="rect">
            <a:avLst/>
          </a:prstGeom>
        </p:spPr>
      </p:pic>
      <p:sp>
        <p:nvSpPr>
          <p:cNvPr id="7" name="Subtitle 3"/>
          <p:cNvSpPr txBox="1">
            <a:spLocks/>
          </p:cNvSpPr>
          <p:nvPr/>
        </p:nvSpPr>
        <p:spPr>
          <a:xfrm>
            <a:off x="158851" y="3942573"/>
            <a:ext cx="2544366" cy="1319577"/>
          </a:xfrm>
          <a:prstGeom prst="rect">
            <a:avLst/>
          </a:prstGeom>
          <a:noFill/>
          <a:ln>
            <a:noFill/>
          </a:ln>
        </p:spPr>
        <p:txBody>
          <a:bodyPr vert="horz" wrap="square" lIns="0" tIns="4050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35756" indent="0" defTabSz="685800">
              <a:spcBef>
                <a:spcPts val="750"/>
              </a:spcBef>
              <a:buClrTx/>
              <a:buNone/>
            </a:pPr>
            <a:r>
              <a:rPr lang="en-US" sz="1200" dirty="0">
                <a:solidFill>
                  <a:prstClr val="white"/>
                </a:solidFill>
                <a:latin typeface="Arial" panose="020B0604020202020204" pitchFamily="34" charset="0"/>
                <a:cs typeface="Arial" panose="020B0604020202020204" pitchFamily="34" charset="0"/>
              </a:rPr>
              <a:t>Andrew Forster-Knight</a:t>
            </a:r>
          </a:p>
          <a:p>
            <a:pPr marL="335756" indent="0" defTabSz="685800">
              <a:spcBef>
                <a:spcPts val="750"/>
              </a:spcBef>
              <a:buClrTx/>
              <a:buNone/>
            </a:pPr>
            <a:r>
              <a:rPr lang="en-US" sz="1200" dirty="0">
                <a:solidFill>
                  <a:prstClr val="white"/>
                </a:solidFill>
                <a:latin typeface="Arial" panose="020B0604020202020204" pitchFamily="34" charset="0"/>
                <a:cs typeface="Arial" panose="020B0604020202020204" pitchFamily="34" charset="0"/>
              </a:rPr>
              <a:t>General Manager – Digital Utility</a:t>
            </a:r>
          </a:p>
        </p:txBody>
      </p:sp>
      <p:sp>
        <p:nvSpPr>
          <p:cNvPr id="12" name="TextBox 11"/>
          <p:cNvSpPr txBox="1"/>
          <p:nvPr/>
        </p:nvSpPr>
        <p:spPr>
          <a:xfrm>
            <a:off x="414754" y="1237821"/>
            <a:ext cx="3413879" cy="355995"/>
          </a:xfrm>
          <a:prstGeom prst="rect">
            <a:avLst/>
          </a:prstGeom>
          <a:noFill/>
        </p:spPr>
        <p:txBody>
          <a:bodyPr wrap="square" lIns="0" tIns="0" rIns="0" bIns="0" rtlCol="0">
            <a:spAutoFit/>
          </a:bodyPr>
          <a:lstStyle/>
          <a:p>
            <a:pPr defTabSz="685800">
              <a:lnSpc>
                <a:spcPts val="2700"/>
              </a:lnSpc>
              <a:buClrTx/>
            </a:pPr>
            <a:r>
              <a:rPr lang="en-AU" sz="2850" kern="1200" spc="-75" dirty="0">
                <a:solidFill>
                  <a:prstClr val="white"/>
                </a:solidFill>
                <a:latin typeface="Arial Black" panose="020B0A04020102020204" pitchFamily="34" charset="0"/>
                <a:ea typeface="+mn-ea"/>
                <a:cs typeface="Arial" panose="020B0604020202020204" pitchFamily="34" charset="0"/>
              </a:rPr>
              <a:t>SEW IoT Journey</a:t>
            </a: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926" y="520375"/>
            <a:ext cx="1604768" cy="480146"/>
          </a:xfrm>
          <a:prstGeom prst="rect">
            <a:avLst/>
          </a:prstGeom>
        </p:spPr>
      </p:pic>
      <p:sp>
        <p:nvSpPr>
          <p:cNvPr id="3" name="TextBox 2">
            <a:extLst>
              <a:ext uri="{FF2B5EF4-FFF2-40B4-BE49-F238E27FC236}">
                <a16:creationId xmlns:a16="http://schemas.microsoft.com/office/drawing/2014/main" id="{4DA187A3-A55D-9790-0235-BEDA93D6D6A1}"/>
              </a:ext>
            </a:extLst>
          </p:cNvPr>
          <p:cNvSpPr txBox="1"/>
          <p:nvPr/>
        </p:nvSpPr>
        <p:spPr>
          <a:xfrm>
            <a:off x="414754" y="2300851"/>
            <a:ext cx="3413879" cy="310341"/>
          </a:xfrm>
          <a:prstGeom prst="rect">
            <a:avLst/>
          </a:prstGeom>
          <a:noFill/>
        </p:spPr>
        <p:txBody>
          <a:bodyPr wrap="square" lIns="0" tIns="0" rIns="0" bIns="0" rtlCol="0">
            <a:spAutoFit/>
          </a:bodyPr>
          <a:lstStyle/>
          <a:p>
            <a:pPr defTabSz="685800">
              <a:lnSpc>
                <a:spcPts val="2700"/>
              </a:lnSpc>
              <a:buClrTx/>
            </a:pPr>
            <a:r>
              <a:rPr lang="en-AU" sz="1500" kern="1200" spc="-75" dirty="0">
                <a:solidFill>
                  <a:prstClr val="white"/>
                </a:solidFill>
                <a:latin typeface="Arial Black" panose="020B0A04020102020204" pitchFamily="34" charset="0"/>
                <a:ea typeface="+mn-ea"/>
                <a:cs typeface="Arial" panose="020B0604020202020204" pitchFamily="34" charset="0"/>
              </a:rPr>
              <a:t>Success with LWM2M</a:t>
            </a:r>
          </a:p>
        </p:txBody>
      </p:sp>
    </p:spTree>
    <p:extLst>
      <p:ext uri="{BB962C8B-B14F-4D97-AF65-F5344CB8AC3E}">
        <p14:creationId xmlns:p14="http://schemas.microsoft.com/office/powerpoint/2010/main" val="4154689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125453" cy="51435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 name="Title 1">
            <a:extLst>
              <a:ext uri="{FF2B5EF4-FFF2-40B4-BE49-F238E27FC236}">
                <a16:creationId xmlns:a16="http://schemas.microsoft.com/office/drawing/2014/main" id="{3ED0BDEB-54A8-2781-BBA7-AD6A43D392F0}"/>
              </a:ext>
            </a:extLst>
          </p:cNvPr>
          <p:cNvSpPr>
            <a:spLocks noGrp="1"/>
          </p:cNvSpPr>
          <p:nvPr>
            <p:ph type="title"/>
          </p:nvPr>
        </p:nvSpPr>
        <p:spPr>
          <a:xfrm>
            <a:off x="515126" y="865180"/>
            <a:ext cx="2400300" cy="3345872"/>
          </a:xfrm>
        </p:spPr>
        <p:txBody>
          <a:bodyPr>
            <a:normAutofit/>
          </a:bodyPr>
          <a:lstStyle/>
          <a:p>
            <a:r>
              <a:rPr lang="en-US">
                <a:solidFill>
                  <a:srgbClr val="FFFFFF"/>
                </a:solidFill>
                <a:cs typeface="Calibri Light"/>
              </a:rPr>
              <a:t>Nov 2023 Virtual TestFest</a:t>
            </a:r>
            <a:endParaRPr lang="en-US">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2" y="1841610"/>
            <a:ext cx="3062575"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pPr>
            <a:endParaRPr lang="en-US" sz="1350" kern="1200">
              <a:solidFill>
                <a:prstClr val="black"/>
              </a:solidFill>
              <a:latin typeface="Calibri" panose="020F0502020204030204"/>
            </a:endParaRPr>
          </a:p>
        </p:txBody>
      </p:sp>
      <p:pic>
        <p:nvPicPr>
          <p:cNvPr id="4" name="Content Placeholder 3" descr="A close up of a sign&#10;&#10;Description automatically generated">
            <a:extLst>
              <a:ext uri="{FF2B5EF4-FFF2-40B4-BE49-F238E27FC236}">
                <a16:creationId xmlns:a16="http://schemas.microsoft.com/office/drawing/2014/main" id="{E246A483-F78E-7553-A159-A4A2902FED0B}"/>
              </a:ext>
            </a:extLst>
          </p:cNvPr>
          <p:cNvPicPr>
            <a:picLocks noGrp="1" noChangeAspect="1"/>
          </p:cNvPicPr>
          <p:nvPr>
            <p:ph idx="1"/>
          </p:nvPr>
        </p:nvPicPr>
        <p:blipFill>
          <a:blip r:embed="rId2"/>
          <a:stretch>
            <a:fillRect/>
          </a:stretch>
        </p:blipFill>
        <p:spPr>
          <a:xfrm>
            <a:off x="3335482" y="1713304"/>
            <a:ext cx="5179868" cy="1649622"/>
          </a:xfrm>
        </p:spPr>
      </p:pic>
      <p:sp>
        <p:nvSpPr>
          <p:cNvPr id="5" name="TextBox 4">
            <a:extLst>
              <a:ext uri="{FF2B5EF4-FFF2-40B4-BE49-F238E27FC236}">
                <a16:creationId xmlns:a16="http://schemas.microsoft.com/office/drawing/2014/main" id="{F95AE045-9A14-AF92-0BD3-55EEEDC8D010}"/>
              </a:ext>
            </a:extLst>
          </p:cNvPr>
          <p:cNvSpPr txBox="1"/>
          <p:nvPr/>
        </p:nvSpPr>
        <p:spPr>
          <a:xfrm>
            <a:off x="3926758" y="3760838"/>
            <a:ext cx="3983908" cy="48474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a:buClrTx/>
            </a:pPr>
            <a:r>
              <a:rPr lang="en-US" sz="1350" kern="1200">
                <a:solidFill>
                  <a:prstClr val="black"/>
                </a:solidFill>
                <a:latin typeface="Calibri" panose="020F0502020204030204"/>
                <a:ea typeface="Calibri" panose="020F0502020204030204"/>
                <a:cs typeface="Calibri" panose="020F0502020204030204"/>
              </a:rPr>
              <a:t>https://21247113.hs-sites.com/unlocking-utility-benefits-with-lwm2m-2</a:t>
            </a:r>
            <a:endParaRPr lang="en-US" sz="135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144569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 name="Title 1">
            <a:extLst>
              <a:ext uri="{FF2B5EF4-FFF2-40B4-BE49-F238E27FC236}">
                <a16:creationId xmlns:a16="http://schemas.microsoft.com/office/drawing/2014/main" id="{D2DF57D4-2190-BB8A-D1C2-4142325B225E}"/>
              </a:ext>
            </a:extLst>
          </p:cNvPr>
          <p:cNvSpPr>
            <a:spLocks noGrp="1"/>
          </p:cNvSpPr>
          <p:nvPr>
            <p:ph type="title"/>
          </p:nvPr>
        </p:nvSpPr>
        <p:spPr>
          <a:xfrm>
            <a:off x="476251" y="480617"/>
            <a:ext cx="2563994" cy="4187361"/>
          </a:xfrm>
        </p:spPr>
        <p:txBody>
          <a:bodyPr anchor="ctr">
            <a:normAutofit/>
          </a:bodyPr>
          <a:lstStyle/>
          <a:p>
            <a:r>
              <a:rPr lang="en-US" sz="4050">
                <a:cs typeface="Calibri Light"/>
              </a:rPr>
              <a:t>Testing Tools</a:t>
            </a:r>
            <a:endParaRPr lang="en-US" sz="4050"/>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20588" y="2597039"/>
            <a:ext cx="4057650" cy="13716"/>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057650"/>
                      <a:gd name="connsiteY0" fmla="*/ 0 h 13716"/>
                      <a:gd name="connsiteX1" fmla="*/ 757428 w 4057650"/>
                      <a:gd name="connsiteY1" fmla="*/ 0 h 13716"/>
                      <a:gd name="connsiteX2" fmla="*/ 1474279 w 4057650"/>
                      <a:gd name="connsiteY2" fmla="*/ 0 h 13716"/>
                      <a:gd name="connsiteX3" fmla="*/ 2191131 w 4057650"/>
                      <a:gd name="connsiteY3" fmla="*/ 0 h 13716"/>
                      <a:gd name="connsiteX4" fmla="*/ 2745676 w 4057650"/>
                      <a:gd name="connsiteY4" fmla="*/ 0 h 13716"/>
                      <a:gd name="connsiteX5" fmla="*/ 3340798 w 4057650"/>
                      <a:gd name="connsiteY5" fmla="*/ 0 h 13716"/>
                      <a:gd name="connsiteX6" fmla="*/ 4057650 w 4057650"/>
                      <a:gd name="connsiteY6" fmla="*/ 0 h 13716"/>
                      <a:gd name="connsiteX7" fmla="*/ 4057650 w 4057650"/>
                      <a:gd name="connsiteY7" fmla="*/ 13716 h 13716"/>
                      <a:gd name="connsiteX8" fmla="*/ 3381375 w 4057650"/>
                      <a:gd name="connsiteY8" fmla="*/ 13716 h 13716"/>
                      <a:gd name="connsiteX9" fmla="*/ 2826830 w 4057650"/>
                      <a:gd name="connsiteY9" fmla="*/ 13716 h 13716"/>
                      <a:gd name="connsiteX10" fmla="*/ 2272284 w 4057650"/>
                      <a:gd name="connsiteY10" fmla="*/ 13716 h 13716"/>
                      <a:gd name="connsiteX11" fmla="*/ 1555432 w 4057650"/>
                      <a:gd name="connsiteY11" fmla="*/ 13716 h 13716"/>
                      <a:gd name="connsiteX12" fmla="*/ 960310 w 4057650"/>
                      <a:gd name="connsiteY12" fmla="*/ 13716 h 13716"/>
                      <a:gd name="connsiteX13" fmla="*/ 0 w 4057650"/>
                      <a:gd name="connsiteY13" fmla="*/ 13716 h 13716"/>
                      <a:gd name="connsiteX14" fmla="*/ 0 w 4057650"/>
                      <a:gd name="connsiteY14"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57650" h="13716" fill="none" extrusionOk="0">
                        <a:moveTo>
                          <a:pt x="0" y="0"/>
                        </a:moveTo>
                        <a:cubicBezTo>
                          <a:pt x="371182" y="3227"/>
                          <a:pt x="494372" y="9222"/>
                          <a:pt x="757428" y="0"/>
                        </a:cubicBezTo>
                        <a:cubicBezTo>
                          <a:pt x="1020484" y="-9222"/>
                          <a:pt x="1116719" y="-4357"/>
                          <a:pt x="1474279" y="0"/>
                        </a:cubicBezTo>
                        <a:cubicBezTo>
                          <a:pt x="1831839" y="4357"/>
                          <a:pt x="1920973" y="-11809"/>
                          <a:pt x="2191131" y="0"/>
                        </a:cubicBezTo>
                        <a:cubicBezTo>
                          <a:pt x="2461289" y="11809"/>
                          <a:pt x="2589480" y="-22604"/>
                          <a:pt x="2745676" y="0"/>
                        </a:cubicBezTo>
                        <a:cubicBezTo>
                          <a:pt x="2901872" y="22604"/>
                          <a:pt x="3136452" y="-12306"/>
                          <a:pt x="3340798" y="0"/>
                        </a:cubicBezTo>
                        <a:cubicBezTo>
                          <a:pt x="3545144" y="12306"/>
                          <a:pt x="3766934" y="-21556"/>
                          <a:pt x="4057650" y="0"/>
                        </a:cubicBezTo>
                        <a:cubicBezTo>
                          <a:pt x="4057378" y="4708"/>
                          <a:pt x="4057987" y="7132"/>
                          <a:pt x="4057650" y="13716"/>
                        </a:cubicBezTo>
                        <a:cubicBezTo>
                          <a:pt x="3743404" y="35553"/>
                          <a:pt x="3625516" y="-19495"/>
                          <a:pt x="3381375" y="13716"/>
                        </a:cubicBezTo>
                        <a:cubicBezTo>
                          <a:pt x="3137235" y="46927"/>
                          <a:pt x="2946571" y="-4571"/>
                          <a:pt x="2826830" y="13716"/>
                        </a:cubicBezTo>
                        <a:cubicBezTo>
                          <a:pt x="2707090" y="32003"/>
                          <a:pt x="2402756" y="-3140"/>
                          <a:pt x="2272284" y="13716"/>
                        </a:cubicBezTo>
                        <a:cubicBezTo>
                          <a:pt x="2141812" y="30572"/>
                          <a:pt x="1895935" y="13627"/>
                          <a:pt x="1555432" y="13716"/>
                        </a:cubicBezTo>
                        <a:cubicBezTo>
                          <a:pt x="1214929" y="13805"/>
                          <a:pt x="1103072" y="9931"/>
                          <a:pt x="960310" y="13716"/>
                        </a:cubicBezTo>
                        <a:cubicBezTo>
                          <a:pt x="817548" y="17501"/>
                          <a:pt x="402272" y="-33931"/>
                          <a:pt x="0" y="13716"/>
                        </a:cubicBezTo>
                        <a:cubicBezTo>
                          <a:pt x="-460" y="10837"/>
                          <a:pt x="38" y="6680"/>
                          <a:pt x="0" y="0"/>
                        </a:cubicBezTo>
                        <a:close/>
                      </a:path>
                      <a:path w="4057650" h="13716" stroke="0" extrusionOk="0">
                        <a:moveTo>
                          <a:pt x="0" y="0"/>
                        </a:moveTo>
                        <a:cubicBezTo>
                          <a:pt x="248348" y="13145"/>
                          <a:pt x="486117" y="25042"/>
                          <a:pt x="635698" y="0"/>
                        </a:cubicBezTo>
                        <a:cubicBezTo>
                          <a:pt x="785279" y="-25042"/>
                          <a:pt x="917762" y="-5537"/>
                          <a:pt x="1190244" y="0"/>
                        </a:cubicBezTo>
                        <a:cubicBezTo>
                          <a:pt x="1462726" y="5537"/>
                          <a:pt x="1667120" y="-21232"/>
                          <a:pt x="1947672" y="0"/>
                        </a:cubicBezTo>
                        <a:cubicBezTo>
                          <a:pt x="2228224" y="21232"/>
                          <a:pt x="2280631" y="-21698"/>
                          <a:pt x="2583370" y="0"/>
                        </a:cubicBezTo>
                        <a:cubicBezTo>
                          <a:pt x="2886109" y="21698"/>
                          <a:pt x="3022941" y="19647"/>
                          <a:pt x="3219069" y="0"/>
                        </a:cubicBezTo>
                        <a:cubicBezTo>
                          <a:pt x="3415197" y="-19647"/>
                          <a:pt x="3747500" y="26991"/>
                          <a:pt x="4057650" y="0"/>
                        </a:cubicBezTo>
                        <a:cubicBezTo>
                          <a:pt x="4056980" y="3019"/>
                          <a:pt x="4057134" y="10425"/>
                          <a:pt x="4057650" y="13716"/>
                        </a:cubicBezTo>
                        <a:cubicBezTo>
                          <a:pt x="3865148" y="-7885"/>
                          <a:pt x="3702543" y="44896"/>
                          <a:pt x="3381375" y="13716"/>
                        </a:cubicBezTo>
                        <a:cubicBezTo>
                          <a:pt x="3060208" y="-17464"/>
                          <a:pt x="2956571" y="-13250"/>
                          <a:pt x="2826830" y="13716"/>
                        </a:cubicBezTo>
                        <a:cubicBezTo>
                          <a:pt x="2697089" y="40682"/>
                          <a:pt x="2411031" y="38582"/>
                          <a:pt x="2150555" y="13716"/>
                        </a:cubicBezTo>
                        <a:cubicBezTo>
                          <a:pt x="1890080" y="-11150"/>
                          <a:pt x="1741827" y="-5187"/>
                          <a:pt x="1474280" y="13716"/>
                        </a:cubicBezTo>
                        <a:cubicBezTo>
                          <a:pt x="1206734" y="32619"/>
                          <a:pt x="998203" y="28763"/>
                          <a:pt x="838581" y="13716"/>
                        </a:cubicBezTo>
                        <a:cubicBezTo>
                          <a:pt x="678959" y="-1331"/>
                          <a:pt x="187101" y="-17784"/>
                          <a:pt x="0" y="13716"/>
                        </a:cubicBezTo>
                        <a:cubicBezTo>
                          <a:pt x="-114" y="7033"/>
                          <a:pt x="103" y="342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B20814F8-9664-91C7-5D7A-17D379D37AE3}"/>
              </a:ext>
            </a:extLst>
          </p:cNvPr>
          <p:cNvGraphicFramePr>
            <a:graphicFrameLocks noGrp="1"/>
          </p:cNvGraphicFramePr>
          <p:nvPr>
            <p:ph idx="1"/>
          </p:nvPr>
        </p:nvGraphicFramePr>
        <p:xfrm>
          <a:off x="3486014" y="480617"/>
          <a:ext cx="5175384" cy="41521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395956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grpSp>
        <p:nvGrpSpPr>
          <p:cNvPr id="617" name="Google Shape;617;p36"/>
          <p:cNvGrpSpPr/>
          <p:nvPr/>
        </p:nvGrpSpPr>
        <p:grpSpPr>
          <a:xfrm>
            <a:off x="0" y="0"/>
            <a:ext cx="9144000" cy="5143500"/>
            <a:chOff x="0" y="0"/>
            <a:chExt cx="9144000" cy="5143500"/>
          </a:xfrm>
        </p:grpSpPr>
        <p:pic>
          <p:nvPicPr>
            <p:cNvPr id="618" name="Google Shape;618;p36"/>
            <p:cNvPicPr preferRelativeResize="0"/>
            <p:nvPr/>
          </p:nvPicPr>
          <p:blipFill rotWithShape="1">
            <a:blip r:embed="rId3">
              <a:alphaModFix/>
            </a:blip>
            <a:srcRect t="15917"/>
            <a:stretch/>
          </p:blipFill>
          <p:spPr>
            <a:xfrm>
              <a:off x="0" y="0"/>
              <a:ext cx="9144000" cy="5143500"/>
            </a:xfrm>
            <a:prstGeom prst="rect">
              <a:avLst/>
            </a:prstGeom>
            <a:noFill/>
            <a:ln>
              <a:noFill/>
            </a:ln>
          </p:spPr>
        </p:pic>
        <p:pic>
          <p:nvPicPr>
            <p:cNvPr id="619" name="Google Shape;619;p36" descr="Logo&#10;&#10;Description automatically generated"/>
            <p:cNvPicPr preferRelativeResize="0"/>
            <p:nvPr/>
          </p:nvPicPr>
          <p:blipFill rotWithShape="1">
            <a:blip r:embed="rId4">
              <a:alphaModFix/>
            </a:blip>
            <a:srcRect/>
            <a:stretch/>
          </p:blipFill>
          <p:spPr>
            <a:xfrm>
              <a:off x="2696799" y="928750"/>
              <a:ext cx="2176650" cy="881822"/>
            </a:xfrm>
            <a:prstGeom prst="rect">
              <a:avLst/>
            </a:prstGeom>
            <a:noFill/>
            <a:ln>
              <a:noFill/>
            </a:ln>
          </p:spPr>
        </p:pic>
        <p:pic>
          <p:nvPicPr>
            <p:cNvPr id="620" name="Google Shape;620;p36"/>
            <p:cNvPicPr preferRelativeResize="0"/>
            <p:nvPr/>
          </p:nvPicPr>
          <p:blipFill rotWithShape="1">
            <a:blip r:embed="rId5">
              <a:alphaModFix/>
            </a:blip>
            <a:srcRect/>
            <a:stretch/>
          </p:blipFill>
          <p:spPr>
            <a:xfrm>
              <a:off x="2843947" y="714833"/>
              <a:ext cx="1831595" cy="440727"/>
            </a:xfrm>
            <a:prstGeom prst="rect">
              <a:avLst/>
            </a:prstGeom>
            <a:noFill/>
            <a:ln>
              <a:noFill/>
            </a:ln>
          </p:spPr>
        </p:pic>
      </p:grpSp>
      <p:sp>
        <p:nvSpPr>
          <p:cNvPr id="621" name="Google Shape;621;p36"/>
          <p:cNvSpPr txBox="1">
            <a:spLocks noGrp="1"/>
          </p:cNvSpPr>
          <p:nvPr>
            <p:ph type="ctrTitle"/>
          </p:nvPr>
        </p:nvSpPr>
        <p:spPr>
          <a:xfrm>
            <a:off x="6008914" y="1597819"/>
            <a:ext cx="2449286" cy="1102519"/>
          </a:xfrm>
          <a:prstGeom prst="rect">
            <a:avLst/>
          </a:prstGeom>
          <a:noFill/>
          <a:ln>
            <a:noFill/>
          </a:ln>
        </p:spPr>
        <p:txBody>
          <a:bodyPr spcFirstLastPara="1" wrap="square" lIns="90475" tIns="44450" rIns="90475" bIns="44450" anchor="ctr" anchorCtr="0">
            <a:noAutofit/>
          </a:bodyPr>
          <a:lstStyle/>
          <a:p>
            <a:pPr marL="0" lvl="0" indent="0" algn="ctr" rtl="0">
              <a:lnSpc>
                <a:spcPct val="90000"/>
              </a:lnSpc>
              <a:spcBef>
                <a:spcPts val="0"/>
              </a:spcBef>
              <a:spcAft>
                <a:spcPts val="0"/>
              </a:spcAft>
              <a:buNone/>
            </a:pPr>
            <a:r>
              <a:rPr lang="en-US">
                <a:solidFill>
                  <a:schemeClr val="lt1"/>
                </a:solidFill>
              </a:rPr>
              <a:t>How to Participate</a:t>
            </a:r>
            <a:endParaRPr/>
          </a:p>
        </p:txBody>
      </p:sp>
    </p:spTree>
  </p:cSld>
  <p:clrMapOvr>
    <a:masterClrMapping/>
  </p:clrMapOvr>
  <p:transition>
    <p:zoom dir="in"/>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37"/>
          <p:cNvSpPr txBox="1">
            <a:spLocks noGrp="1"/>
          </p:cNvSpPr>
          <p:nvPr>
            <p:ph type="title"/>
          </p:nvPr>
        </p:nvSpPr>
        <p:spPr>
          <a:xfrm>
            <a:off x="422276" y="224615"/>
            <a:ext cx="8270875" cy="514350"/>
          </a:xfrm>
          <a:prstGeom prst="rect">
            <a:avLst/>
          </a:prstGeom>
          <a:noFill/>
          <a:ln>
            <a:noFill/>
          </a:ln>
        </p:spPr>
        <p:txBody>
          <a:bodyPr spcFirstLastPara="1" wrap="square" lIns="90475" tIns="44450" rIns="90475" bIns="44450" anchor="ctr" anchorCtr="0">
            <a:noAutofit/>
          </a:bodyPr>
          <a:lstStyle/>
          <a:p>
            <a:pPr marL="0" lvl="0" indent="0" algn="ctr" rtl="0">
              <a:lnSpc>
                <a:spcPct val="90000"/>
              </a:lnSpc>
              <a:spcBef>
                <a:spcPts val="0"/>
              </a:spcBef>
              <a:spcAft>
                <a:spcPts val="0"/>
              </a:spcAft>
              <a:buNone/>
            </a:pPr>
            <a:r>
              <a:rPr lang="en-US" sz="2400"/>
              <a:t>About OMA Specworks</a:t>
            </a:r>
            <a:endParaRPr sz="2400"/>
          </a:p>
        </p:txBody>
      </p:sp>
      <p:sp>
        <p:nvSpPr>
          <p:cNvPr id="627" name="Google Shape;627;p37"/>
          <p:cNvSpPr txBox="1">
            <a:spLocks noGrp="1"/>
          </p:cNvSpPr>
          <p:nvPr>
            <p:ph type="body" idx="1"/>
          </p:nvPr>
        </p:nvSpPr>
        <p:spPr>
          <a:xfrm>
            <a:off x="422275" y="857250"/>
            <a:ext cx="5138553" cy="3886200"/>
          </a:xfrm>
          <a:prstGeom prst="rect">
            <a:avLst/>
          </a:prstGeom>
          <a:noFill/>
          <a:ln>
            <a:noFill/>
          </a:ln>
        </p:spPr>
        <p:txBody>
          <a:bodyPr spcFirstLastPara="1" wrap="square" lIns="90475" tIns="44450" rIns="90475" bIns="44450" anchor="t" anchorCtr="0">
            <a:noAutofit/>
          </a:bodyPr>
          <a:lstStyle/>
          <a:p>
            <a:pPr marL="210740" lvl="0" indent="-210740" algn="l" rtl="0">
              <a:spcBef>
                <a:spcPts val="0"/>
              </a:spcBef>
              <a:spcAft>
                <a:spcPts val="0"/>
              </a:spcAft>
              <a:buSzPts val="1800"/>
              <a:buFont typeface="Tahoma"/>
              <a:buChar char="•"/>
            </a:pPr>
            <a:r>
              <a:rPr lang="en-US" sz="1800"/>
              <a:t>Established in 2002, OMA has developed hundreds of highly scalable specifications including those found in: </a:t>
            </a:r>
            <a:endParaRPr/>
          </a:p>
          <a:p>
            <a:pPr marL="500063" lvl="1" indent="-146446" algn="l" rtl="0">
              <a:spcBef>
                <a:spcPts val="375"/>
              </a:spcBef>
              <a:spcAft>
                <a:spcPts val="0"/>
              </a:spcAft>
              <a:buSzPts val="1125"/>
              <a:buFont typeface="Tahoma"/>
              <a:buChar char="•"/>
            </a:pPr>
            <a:r>
              <a:rPr lang="en-US" sz="1500"/>
              <a:t>Public Safety (Push to Talk over Cellular) </a:t>
            </a:r>
            <a:endParaRPr/>
          </a:p>
          <a:p>
            <a:pPr marL="500063" lvl="1" indent="-146446" algn="l" rtl="0">
              <a:spcBef>
                <a:spcPts val="375"/>
              </a:spcBef>
              <a:spcAft>
                <a:spcPts val="0"/>
              </a:spcAft>
              <a:buSzPts val="1125"/>
              <a:buFont typeface="Tahoma"/>
              <a:buChar char="•"/>
            </a:pPr>
            <a:r>
              <a:rPr lang="en-US" sz="1500"/>
              <a:t>Mobile Device Provisioning (OMA Device Management)</a:t>
            </a:r>
            <a:endParaRPr/>
          </a:p>
          <a:p>
            <a:pPr marL="500063" lvl="1" indent="-146446" algn="l" rtl="0">
              <a:spcBef>
                <a:spcPts val="375"/>
              </a:spcBef>
              <a:spcAft>
                <a:spcPts val="0"/>
              </a:spcAft>
              <a:buSzPts val="1125"/>
              <a:buFont typeface="Tahoma"/>
              <a:buChar char="•"/>
            </a:pPr>
            <a:r>
              <a:rPr lang="en-US" sz="1500"/>
              <a:t>Location (OMA Secure User Plane)</a:t>
            </a:r>
            <a:endParaRPr/>
          </a:p>
          <a:p>
            <a:pPr marL="500063" lvl="1" indent="-146446" algn="l" rtl="0">
              <a:spcBef>
                <a:spcPts val="375"/>
              </a:spcBef>
              <a:spcAft>
                <a:spcPts val="0"/>
              </a:spcAft>
              <a:buSzPts val="1125"/>
              <a:buFont typeface="Tahoma"/>
              <a:buChar char="•"/>
            </a:pPr>
            <a:r>
              <a:rPr lang="en-US" sz="1500"/>
              <a:t>IOT (LightWeight M2M)</a:t>
            </a:r>
            <a:endParaRPr/>
          </a:p>
          <a:p>
            <a:pPr marL="210740" lvl="0" indent="-210740" algn="l" rtl="0">
              <a:spcBef>
                <a:spcPts val="450"/>
              </a:spcBef>
              <a:spcAft>
                <a:spcPts val="0"/>
              </a:spcAft>
              <a:buSzPts val="1800"/>
              <a:buFont typeface="Tahoma"/>
              <a:buChar char="•"/>
            </a:pPr>
            <a:r>
              <a:rPr lang="en-US" sz="1800"/>
              <a:t>OMA has dozens of Liaison Agreements including:</a:t>
            </a:r>
            <a:endParaRPr/>
          </a:p>
          <a:p>
            <a:pPr marL="500063" lvl="1" indent="-146446" algn="l" rtl="0">
              <a:spcBef>
                <a:spcPts val="375"/>
              </a:spcBef>
              <a:spcAft>
                <a:spcPts val="0"/>
              </a:spcAft>
              <a:buSzPts val="1125"/>
              <a:buFont typeface="Tahoma"/>
              <a:buChar char="•"/>
            </a:pPr>
            <a:r>
              <a:rPr lang="en-US" sz="1500"/>
              <a:t>ETSI</a:t>
            </a:r>
            <a:endParaRPr/>
          </a:p>
          <a:p>
            <a:pPr marL="500063" lvl="1" indent="-146446" algn="l" rtl="0">
              <a:spcBef>
                <a:spcPts val="375"/>
              </a:spcBef>
              <a:spcAft>
                <a:spcPts val="0"/>
              </a:spcAft>
              <a:buSzPts val="1125"/>
              <a:buFont typeface="Tahoma"/>
              <a:buChar char="•"/>
            </a:pPr>
            <a:r>
              <a:rPr lang="en-US" sz="1500"/>
              <a:t>3GPP</a:t>
            </a:r>
            <a:endParaRPr/>
          </a:p>
          <a:p>
            <a:pPr marL="500063" lvl="1" indent="-146446" algn="l" rtl="0">
              <a:spcBef>
                <a:spcPts val="375"/>
              </a:spcBef>
              <a:spcAft>
                <a:spcPts val="0"/>
              </a:spcAft>
              <a:buSzPts val="1125"/>
              <a:buFont typeface="Tahoma"/>
              <a:buChar char="•"/>
            </a:pPr>
            <a:r>
              <a:rPr lang="en-US" sz="1500"/>
              <a:t>Wi-Sun</a:t>
            </a:r>
            <a:endParaRPr/>
          </a:p>
          <a:p>
            <a:pPr marL="500063" lvl="1" indent="-146446" algn="l" rtl="0">
              <a:spcBef>
                <a:spcPts val="375"/>
              </a:spcBef>
              <a:spcAft>
                <a:spcPts val="0"/>
              </a:spcAft>
              <a:buSzPts val="1125"/>
              <a:buFont typeface="Tahoma"/>
              <a:buChar char="•"/>
            </a:pPr>
            <a:r>
              <a:rPr lang="en-US" sz="1500"/>
              <a:t>ATIS</a:t>
            </a:r>
            <a:endParaRPr/>
          </a:p>
        </p:txBody>
      </p:sp>
      <p:pic>
        <p:nvPicPr>
          <p:cNvPr id="628" name="Google Shape;628;p37" descr="Group"/>
          <p:cNvPicPr preferRelativeResize="0"/>
          <p:nvPr/>
        </p:nvPicPr>
        <p:blipFill rotWithShape="1">
          <a:blip r:embed="rId3">
            <a:alphaModFix/>
          </a:blip>
          <a:srcRect/>
          <a:stretch/>
        </p:blipFill>
        <p:spPr>
          <a:xfrm>
            <a:off x="5267930" y="1042253"/>
            <a:ext cx="3588119" cy="3058994"/>
          </a:xfrm>
          <a:prstGeom prst="rect">
            <a:avLst/>
          </a:prstGeom>
          <a:noFill/>
          <a:ln>
            <a:noFill/>
          </a:ln>
        </p:spPr>
      </p:pic>
    </p:spTree>
  </p:cSld>
  <p:clrMapOvr>
    <a:masterClrMapping/>
  </p:clrMapOvr>
  <p:transition>
    <p:zoom dir="in"/>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38"/>
          <p:cNvSpPr txBox="1">
            <a:spLocks noGrp="1"/>
          </p:cNvSpPr>
          <p:nvPr>
            <p:ph type="ftr" idx="11"/>
          </p:nvPr>
        </p:nvSpPr>
        <p:spPr>
          <a:xfrm>
            <a:off x="1662840" y="4754795"/>
            <a:ext cx="5292962" cy="273844"/>
          </a:xfrm>
          <a:prstGeom prst="rect">
            <a:avLst/>
          </a:prstGeom>
          <a:noFill/>
          <a:ln>
            <a:noFill/>
          </a:ln>
        </p:spPr>
        <p:txBody>
          <a:bodyPr spcFirstLastPara="1" wrap="square" lIns="91425" tIns="45700" rIns="91425" bIns="45700" anchor="b" anchorCtr="0">
            <a:noAutofit/>
          </a:bodyPr>
          <a:lstStyle/>
          <a:p>
            <a:pPr marL="0" lvl="0" indent="-25400" algn="ctr" rtl="0">
              <a:spcBef>
                <a:spcPts val="0"/>
              </a:spcBef>
              <a:spcAft>
                <a:spcPts val="0"/>
              </a:spcAft>
              <a:buSzPts val="400"/>
              <a:buFont typeface="Open Sans"/>
              <a:buChar char="•"/>
            </a:pPr>
            <a:r>
              <a:rPr lang="en-US"/>
              <a:t>Confidential | Ⓒ IoTerop</a:t>
            </a:r>
            <a:endParaRPr/>
          </a:p>
        </p:txBody>
      </p:sp>
      <p:sp>
        <p:nvSpPr>
          <p:cNvPr id="634" name="Google Shape;634;p38"/>
          <p:cNvSpPr txBox="1">
            <a:spLocks noGrp="1"/>
          </p:cNvSpPr>
          <p:nvPr>
            <p:ph type="title"/>
          </p:nvPr>
        </p:nvSpPr>
        <p:spPr>
          <a:xfrm>
            <a:off x="384808" y="337642"/>
            <a:ext cx="8377959" cy="3780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None/>
            </a:pPr>
            <a:r>
              <a:rPr lang="en-US" sz="2400"/>
              <a:t>About OMA SpecWorks</a:t>
            </a:r>
            <a:endParaRPr sz="2400"/>
          </a:p>
        </p:txBody>
      </p:sp>
      <p:grpSp>
        <p:nvGrpSpPr>
          <p:cNvPr id="635" name="Google Shape;635;p38"/>
          <p:cNvGrpSpPr/>
          <p:nvPr/>
        </p:nvGrpSpPr>
        <p:grpSpPr>
          <a:xfrm>
            <a:off x="450260" y="1116420"/>
            <a:ext cx="8247054" cy="3350365"/>
            <a:chOff x="65452" y="602"/>
            <a:chExt cx="8247054" cy="3350365"/>
          </a:xfrm>
        </p:grpSpPr>
        <p:sp>
          <p:nvSpPr>
            <p:cNvPr id="636" name="Google Shape;636;p38"/>
            <p:cNvSpPr/>
            <p:nvPr/>
          </p:nvSpPr>
          <p:spPr>
            <a:xfrm>
              <a:off x="65452" y="602"/>
              <a:ext cx="2577204" cy="1546322"/>
            </a:xfrm>
            <a:prstGeom prst="rect">
              <a:avLst/>
            </a:prstGeom>
            <a:solidFill>
              <a:srgbClr val="000066"/>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8"/>
            <p:cNvSpPr txBox="1"/>
            <p:nvPr/>
          </p:nvSpPr>
          <p:spPr>
            <a:xfrm>
              <a:off x="65452" y="602"/>
              <a:ext cx="2577204" cy="1546322"/>
            </a:xfrm>
            <a:prstGeom prst="rect">
              <a:avLst/>
            </a:prstGeom>
            <a:noFill/>
            <a:ln>
              <a:noFill/>
            </a:ln>
          </p:spPr>
          <p:txBody>
            <a:bodyPr spcFirstLastPara="1" wrap="square" lIns="49525" tIns="49525" rIns="49525" bIns="49525" anchor="ctr" anchorCtr="0">
              <a:noAutofit/>
            </a:bodyPr>
            <a:lstStyle/>
            <a:p>
              <a:pPr marL="0" marR="0" lvl="0" indent="0" algn="ctr" rtl="0">
                <a:lnSpc>
                  <a:spcPct val="90000"/>
                </a:lnSpc>
                <a:spcBef>
                  <a:spcPts val="0"/>
                </a:spcBef>
                <a:spcAft>
                  <a:spcPts val="0"/>
                </a:spcAft>
                <a:buClr>
                  <a:srgbClr val="000066"/>
                </a:buClr>
                <a:buSzPts val="1300"/>
                <a:buFont typeface="Tahoma"/>
                <a:buNone/>
              </a:pPr>
              <a:r>
                <a:rPr lang="en-US" sz="1300">
                  <a:solidFill>
                    <a:schemeClr val="lt1"/>
                  </a:solidFill>
                  <a:latin typeface="Tahoma"/>
                  <a:ea typeface="Tahoma"/>
                  <a:cs typeface="Tahoma"/>
                  <a:sym typeface="Tahoma"/>
                </a:rPr>
                <a:t>OMA has a robust program of interoperability test events that allow implementers to test their products against other implementations using OMA test cases.</a:t>
              </a:r>
              <a:endParaRPr/>
            </a:p>
          </p:txBody>
        </p:sp>
        <p:sp>
          <p:nvSpPr>
            <p:cNvPr id="638" name="Google Shape;638;p38"/>
            <p:cNvSpPr/>
            <p:nvPr/>
          </p:nvSpPr>
          <p:spPr>
            <a:xfrm>
              <a:off x="2900377" y="602"/>
              <a:ext cx="2577204" cy="1546322"/>
            </a:xfrm>
            <a:prstGeom prst="rect">
              <a:avLst/>
            </a:prstGeom>
            <a:solidFill>
              <a:srgbClr val="97D0B3"/>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8"/>
            <p:cNvSpPr txBox="1"/>
            <p:nvPr/>
          </p:nvSpPr>
          <p:spPr>
            <a:xfrm>
              <a:off x="2900377" y="602"/>
              <a:ext cx="2577204" cy="1546322"/>
            </a:xfrm>
            <a:prstGeom prst="rect">
              <a:avLst/>
            </a:prstGeom>
            <a:noFill/>
            <a:ln>
              <a:noFill/>
            </a:ln>
          </p:spPr>
          <p:txBody>
            <a:bodyPr spcFirstLastPara="1" wrap="square" lIns="49525" tIns="49525" rIns="49525" bIns="49525" anchor="ctr" anchorCtr="0">
              <a:noAutofit/>
            </a:bodyPr>
            <a:lstStyle/>
            <a:p>
              <a:pPr marL="0" marR="0" lvl="0" indent="0" algn="ctr" rtl="0">
                <a:lnSpc>
                  <a:spcPct val="90000"/>
                </a:lnSpc>
                <a:spcBef>
                  <a:spcPts val="0"/>
                </a:spcBef>
                <a:spcAft>
                  <a:spcPts val="0"/>
                </a:spcAft>
                <a:buClr>
                  <a:srgbClr val="000066"/>
                </a:buClr>
                <a:buSzPts val="1300"/>
                <a:buFont typeface="Tahoma"/>
                <a:buNone/>
              </a:pPr>
              <a:r>
                <a:rPr lang="en-US" sz="1300">
                  <a:solidFill>
                    <a:schemeClr val="lt1"/>
                  </a:solidFill>
                  <a:latin typeface="Tahoma"/>
                  <a:ea typeface="Tahoma"/>
                  <a:cs typeface="Tahoma"/>
                  <a:sym typeface="Tahoma"/>
                </a:rPr>
                <a:t>OMA is a California 501(c)3 member-based association.  Members contribute financially to the association to support the tools, staff, legal governance and work program that develops the Specifications and Test programs.</a:t>
              </a:r>
              <a:endParaRPr/>
            </a:p>
          </p:txBody>
        </p:sp>
        <p:sp>
          <p:nvSpPr>
            <p:cNvPr id="640" name="Google Shape;640;p38"/>
            <p:cNvSpPr/>
            <p:nvPr/>
          </p:nvSpPr>
          <p:spPr>
            <a:xfrm>
              <a:off x="5735302" y="602"/>
              <a:ext cx="2577204" cy="1546322"/>
            </a:xfrm>
            <a:prstGeom prst="rect">
              <a:avLst/>
            </a:prstGeom>
            <a:solidFill>
              <a:srgbClr val="6245A0"/>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8"/>
            <p:cNvSpPr txBox="1"/>
            <p:nvPr/>
          </p:nvSpPr>
          <p:spPr>
            <a:xfrm>
              <a:off x="5735302" y="602"/>
              <a:ext cx="2577204" cy="1546322"/>
            </a:xfrm>
            <a:prstGeom prst="rect">
              <a:avLst/>
            </a:prstGeom>
            <a:noFill/>
            <a:ln>
              <a:noFill/>
            </a:ln>
          </p:spPr>
          <p:txBody>
            <a:bodyPr spcFirstLastPara="1" wrap="square" lIns="49525" tIns="49525" rIns="49525" bIns="49525" anchor="ctr" anchorCtr="0">
              <a:noAutofit/>
            </a:bodyPr>
            <a:lstStyle/>
            <a:p>
              <a:pPr marL="0" marR="0" lvl="0" indent="0" algn="ctr" rtl="0">
                <a:lnSpc>
                  <a:spcPct val="90000"/>
                </a:lnSpc>
                <a:spcBef>
                  <a:spcPts val="0"/>
                </a:spcBef>
                <a:spcAft>
                  <a:spcPts val="0"/>
                </a:spcAft>
                <a:buClr>
                  <a:srgbClr val="000066"/>
                </a:buClr>
                <a:buSzPts val="1300"/>
                <a:buFont typeface="Tahoma"/>
                <a:buNone/>
              </a:pPr>
              <a:r>
                <a:rPr lang="en-US" sz="1300">
                  <a:solidFill>
                    <a:schemeClr val="lt1"/>
                  </a:solidFill>
                  <a:latin typeface="Tahoma"/>
                  <a:ea typeface="Tahoma"/>
                  <a:cs typeface="Tahoma"/>
                  <a:sym typeface="Tahoma"/>
                </a:rPr>
                <a:t>OMA has a Board of Directors and a number of active Working Groups where the technical work takes place.</a:t>
              </a:r>
              <a:endParaRPr/>
            </a:p>
          </p:txBody>
        </p:sp>
        <p:sp>
          <p:nvSpPr>
            <p:cNvPr id="642" name="Google Shape;642;p38"/>
            <p:cNvSpPr/>
            <p:nvPr/>
          </p:nvSpPr>
          <p:spPr>
            <a:xfrm>
              <a:off x="1482915" y="1804645"/>
              <a:ext cx="2577204" cy="1546322"/>
            </a:xfrm>
            <a:prstGeom prst="rect">
              <a:avLst/>
            </a:prstGeom>
            <a:solidFill>
              <a:srgbClr val="DEA100"/>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8"/>
            <p:cNvSpPr txBox="1"/>
            <p:nvPr/>
          </p:nvSpPr>
          <p:spPr>
            <a:xfrm>
              <a:off x="1482915" y="1804645"/>
              <a:ext cx="2577204" cy="1546322"/>
            </a:xfrm>
            <a:prstGeom prst="rect">
              <a:avLst/>
            </a:prstGeom>
            <a:noFill/>
            <a:ln>
              <a:noFill/>
            </a:ln>
          </p:spPr>
          <p:txBody>
            <a:bodyPr spcFirstLastPara="1" wrap="square" lIns="49525" tIns="49525" rIns="49525" bIns="49525" anchor="ctr" anchorCtr="0">
              <a:noAutofit/>
            </a:bodyPr>
            <a:lstStyle/>
            <a:p>
              <a:pPr marL="0" marR="0" lvl="0" indent="0" algn="ctr" rtl="0">
                <a:lnSpc>
                  <a:spcPct val="90000"/>
                </a:lnSpc>
                <a:spcBef>
                  <a:spcPts val="0"/>
                </a:spcBef>
                <a:spcAft>
                  <a:spcPts val="0"/>
                </a:spcAft>
                <a:buClr>
                  <a:srgbClr val="000066"/>
                </a:buClr>
                <a:buSzPts val="1300"/>
                <a:buFont typeface="Tahoma"/>
                <a:buNone/>
              </a:pPr>
              <a:r>
                <a:rPr lang="en-US" sz="1300">
                  <a:solidFill>
                    <a:schemeClr val="lt1"/>
                  </a:solidFill>
                  <a:latin typeface="Tahoma"/>
                  <a:ea typeface="Tahoma"/>
                  <a:cs typeface="Tahoma"/>
                  <a:sym typeface="Tahoma"/>
                </a:rPr>
                <a:t>OMA Specifications are developed by the members of the Working Groups under FRAND licensing terms.  </a:t>
              </a:r>
              <a:endParaRPr/>
            </a:p>
          </p:txBody>
        </p:sp>
        <p:sp>
          <p:nvSpPr>
            <p:cNvPr id="644" name="Google Shape;644;p38"/>
            <p:cNvSpPr/>
            <p:nvPr/>
          </p:nvSpPr>
          <p:spPr>
            <a:xfrm>
              <a:off x="4317839" y="1804645"/>
              <a:ext cx="2577204" cy="1546322"/>
            </a:xfrm>
            <a:prstGeom prst="rect">
              <a:avLst/>
            </a:prstGeom>
            <a:solidFill>
              <a:srgbClr val="B12509"/>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8"/>
            <p:cNvSpPr txBox="1"/>
            <p:nvPr/>
          </p:nvSpPr>
          <p:spPr>
            <a:xfrm>
              <a:off x="4317839" y="1804645"/>
              <a:ext cx="2577204" cy="1546322"/>
            </a:xfrm>
            <a:prstGeom prst="rect">
              <a:avLst/>
            </a:prstGeom>
            <a:noFill/>
            <a:ln>
              <a:noFill/>
            </a:ln>
          </p:spPr>
          <p:txBody>
            <a:bodyPr spcFirstLastPara="1" wrap="square" lIns="49525" tIns="49525" rIns="49525" bIns="49525" anchor="ctr" anchorCtr="0">
              <a:noAutofit/>
            </a:bodyPr>
            <a:lstStyle/>
            <a:p>
              <a:pPr marL="0" marR="0" lvl="0" indent="0" algn="ctr" rtl="0">
                <a:lnSpc>
                  <a:spcPct val="90000"/>
                </a:lnSpc>
                <a:spcBef>
                  <a:spcPts val="0"/>
                </a:spcBef>
                <a:spcAft>
                  <a:spcPts val="0"/>
                </a:spcAft>
                <a:buClr>
                  <a:srgbClr val="000066"/>
                </a:buClr>
                <a:buSzPts val="1300"/>
                <a:buFont typeface="Tahoma"/>
                <a:buNone/>
              </a:pPr>
              <a:r>
                <a:rPr lang="en-US" sz="1300">
                  <a:solidFill>
                    <a:schemeClr val="lt1"/>
                  </a:solidFill>
                  <a:latin typeface="Tahoma"/>
                  <a:ea typeface="Tahoma"/>
                  <a:cs typeface="Tahoma"/>
                  <a:sym typeface="Tahoma"/>
                </a:rPr>
                <a:t>The Specifications are publicly available and free for anyone to download.  </a:t>
              </a:r>
              <a:endParaRPr/>
            </a:p>
          </p:txBody>
        </p:sp>
      </p:grpSp>
    </p:spTree>
  </p:cSld>
  <p:clrMapOvr>
    <a:masterClrMapping/>
  </p:clrMapOvr>
  <p:transition>
    <p:zoom dir="in"/>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39"/>
          <p:cNvSpPr txBox="1">
            <a:spLocks noGrp="1"/>
          </p:cNvSpPr>
          <p:nvPr>
            <p:ph type="ftr" idx="11"/>
          </p:nvPr>
        </p:nvSpPr>
        <p:spPr>
          <a:xfrm>
            <a:off x="1662840" y="4754795"/>
            <a:ext cx="5292962" cy="273844"/>
          </a:xfrm>
          <a:prstGeom prst="rect">
            <a:avLst/>
          </a:prstGeom>
          <a:noFill/>
          <a:ln>
            <a:noFill/>
          </a:ln>
        </p:spPr>
        <p:txBody>
          <a:bodyPr spcFirstLastPara="1" wrap="square" lIns="91425" tIns="45700" rIns="91425" bIns="45700" anchor="b" anchorCtr="0">
            <a:normAutofit/>
          </a:bodyPr>
          <a:lstStyle/>
          <a:p>
            <a:pPr marL="0" lvl="0" indent="-25400" algn="ctr" rtl="0">
              <a:spcBef>
                <a:spcPts val="0"/>
              </a:spcBef>
              <a:spcAft>
                <a:spcPts val="0"/>
              </a:spcAft>
              <a:buSzPts val="400"/>
              <a:buFont typeface="Open Sans"/>
              <a:buChar char="•"/>
            </a:pPr>
            <a:r>
              <a:rPr lang="en-US"/>
              <a:t>Confidential | Ⓒ IoTerop</a:t>
            </a:r>
            <a:endParaRPr/>
          </a:p>
        </p:txBody>
      </p:sp>
      <p:sp>
        <p:nvSpPr>
          <p:cNvPr id="651" name="Google Shape;651;p39"/>
          <p:cNvSpPr txBox="1">
            <a:spLocks noGrp="1"/>
          </p:cNvSpPr>
          <p:nvPr>
            <p:ph type="title"/>
          </p:nvPr>
        </p:nvSpPr>
        <p:spPr>
          <a:xfrm>
            <a:off x="384808" y="337642"/>
            <a:ext cx="8377959" cy="3780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None/>
            </a:pPr>
            <a:r>
              <a:rPr lang="en-US" sz="1900"/>
              <a:t>How To Participate</a:t>
            </a:r>
            <a:endParaRPr/>
          </a:p>
        </p:txBody>
      </p:sp>
      <p:grpSp>
        <p:nvGrpSpPr>
          <p:cNvPr id="652" name="Google Shape;652;p39"/>
          <p:cNvGrpSpPr/>
          <p:nvPr/>
        </p:nvGrpSpPr>
        <p:grpSpPr>
          <a:xfrm>
            <a:off x="384808" y="978195"/>
            <a:ext cx="8377958" cy="3481217"/>
            <a:chOff x="0" y="0"/>
            <a:chExt cx="8377958" cy="3481217"/>
          </a:xfrm>
        </p:grpSpPr>
        <p:sp>
          <p:nvSpPr>
            <p:cNvPr id="653" name="Google Shape;653;p39"/>
            <p:cNvSpPr/>
            <p:nvPr/>
          </p:nvSpPr>
          <p:spPr>
            <a:xfrm>
              <a:off x="0" y="0"/>
              <a:ext cx="6702367" cy="765867"/>
            </a:xfrm>
            <a:prstGeom prst="roundRect">
              <a:avLst>
                <a:gd name="adj" fmla="val 10000"/>
              </a:avLst>
            </a:prstGeom>
            <a:solidFill>
              <a:srgbClr val="000066"/>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9"/>
            <p:cNvSpPr txBox="1"/>
            <p:nvPr/>
          </p:nvSpPr>
          <p:spPr>
            <a:xfrm>
              <a:off x="22431" y="22431"/>
              <a:ext cx="5811221" cy="721005"/>
            </a:xfrm>
            <a:prstGeom prst="rect">
              <a:avLst/>
            </a:prstGeom>
            <a:noFill/>
            <a:ln>
              <a:noFill/>
            </a:ln>
          </p:spPr>
          <p:txBody>
            <a:bodyPr spcFirstLastPara="1" wrap="square" lIns="45700" tIns="45700" rIns="45700" bIns="45700" anchor="ctr" anchorCtr="0">
              <a:noAutofit/>
            </a:bodyPr>
            <a:lstStyle/>
            <a:p>
              <a:pPr marL="0" marR="0" lvl="0" indent="0" algn="l" rtl="0">
                <a:lnSpc>
                  <a:spcPct val="90000"/>
                </a:lnSpc>
                <a:spcBef>
                  <a:spcPts val="0"/>
                </a:spcBef>
                <a:spcAft>
                  <a:spcPts val="0"/>
                </a:spcAft>
                <a:buClr>
                  <a:srgbClr val="000066"/>
                </a:buClr>
                <a:buSzPts val="1200"/>
                <a:buFont typeface="Tahoma"/>
                <a:buNone/>
              </a:pPr>
              <a:r>
                <a:rPr lang="en-US" sz="1200">
                  <a:solidFill>
                    <a:schemeClr val="lt1"/>
                  </a:solidFill>
                  <a:latin typeface="Tahoma"/>
                  <a:ea typeface="Tahoma"/>
                  <a:cs typeface="Tahoma"/>
                  <a:sym typeface="Tahoma"/>
                </a:rPr>
                <a:t>Companies who wish to participate in creating requirements or technical specifications for the LwM2M Utility IOT program are invited to join the OMA.</a:t>
              </a:r>
              <a:endParaRPr/>
            </a:p>
          </p:txBody>
        </p:sp>
        <p:sp>
          <p:nvSpPr>
            <p:cNvPr id="655" name="Google Shape;655;p39"/>
            <p:cNvSpPr/>
            <p:nvPr/>
          </p:nvSpPr>
          <p:spPr>
            <a:xfrm>
              <a:off x="561323" y="905116"/>
              <a:ext cx="6702367" cy="765867"/>
            </a:xfrm>
            <a:prstGeom prst="roundRect">
              <a:avLst>
                <a:gd name="adj" fmla="val 10000"/>
              </a:avLst>
            </a:prstGeom>
            <a:solidFill>
              <a:srgbClr val="B12509"/>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9"/>
            <p:cNvSpPr txBox="1"/>
            <p:nvPr/>
          </p:nvSpPr>
          <p:spPr>
            <a:xfrm>
              <a:off x="583754" y="927547"/>
              <a:ext cx="5598367" cy="721005"/>
            </a:xfrm>
            <a:prstGeom prst="rect">
              <a:avLst/>
            </a:prstGeom>
            <a:noFill/>
            <a:ln>
              <a:noFill/>
            </a:ln>
          </p:spPr>
          <p:txBody>
            <a:bodyPr spcFirstLastPara="1" wrap="square" lIns="45700" tIns="45700" rIns="45700" bIns="45700" anchor="ctr" anchorCtr="0">
              <a:noAutofit/>
            </a:bodyPr>
            <a:lstStyle/>
            <a:p>
              <a:pPr marL="0" marR="0" lvl="0" indent="0" algn="l" rtl="0">
                <a:lnSpc>
                  <a:spcPct val="90000"/>
                </a:lnSpc>
                <a:spcBef>
                  <a:spcPts val="0"/>
                </a:spcBef>
                <a:spcAft>
                  <a:spcPts val="0"/>
                </a:spcAft>
                <a:buClr>
                  <a:srgbClr val="000066"/>
                </a:buClr>
                <a:buSzPts val="1200"/>
                <a:buFont typeface="Tahoma"/>
                <a:buNone/>
              </a:pPr>
              <a:r>
                <a:rPr lang="en-US" sz="1200">
                  <a:solidFill>
                    <a:schemeClr val="lt1"/>
                  </a:solidFill>
                  <a:latin typeface="Tahoma"/>
                  <a:ea typeface="Tahoma"/>
                  <a:cs typeface="Tahoma"/>
                  <a:sym typeface="Tahoma"/>
                </a:rPr>
                <a:t>Membership allows companies to participate in developing the specifications and test cases and participate in test events.  Members have access to the drafts, they may make technical contributions to the specification and may vote on the draft specifications. </a:t>
              </a:r>
              <a:endParaRPr/>
            </a:p>
          </p:txBody>
        </p:sp>
        <p:sp>
          <p:nvSpPr>
            <p:cNvPr id="657" name="Google Shape;657;p39"/>
            <p:cNvSpPr/>
            <p:nvPr/>
          </p:nvSpPr>
          <p:spPr>
            <a:xfrm>
              <a:off x="1114268" y="1810233"/>
              <a:ext cx="6702367" cy="765867"/>
            </a:xfrm>
            <a:prstGeom prst="roundRect">
              <a:avLst>
                <a:gd name="adj" fmla="val 10000"/>
              </a:avLst>
            </a:prstGeom>
            <a:solidFill>
              <a:srgbClr val="6245A0"/>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9"/>
            <p:cNvSpPr txBox="1"/>
            <p:nvPr/>
          </p:nvSpPr>
          <p:spPr>
            <a:xfrm>
              <a:off x="1136699" y="1832664"/>
              <a:ext cx="5606745" cy="721005"/>
            </a:xfrm>
            <a:prstGeom prst="rect">
              <a:avLst/>
            </a:prstGeom>
            <a:noFill/>
            <a:ln>
              <a:noFill/>
            </a:ln>
          </p:spPr>
          <p:txBody>
            <a:bodyPr spcFirstLastPara="1" wrap="square" lIns="45700" tIns="45700" rIns="45700" bIns="45700" anchor="ctr" anchorCtr="0">
              <a:noAutofit/>
            </a:bodyPr>
            <a:lstStyle/>
            <a:p>
              <a:pPr marL="0" marR="0" lvl="0" indent="0" algn="l" rtl="0">
                <a:lnSpc>
                  <a:spcPct val="90000"/>
                </a:lnSpc>
                <a:spcBef>
                  <a:spcPts val="0"/>
                </a:spcBef>
                <a:spcAft>
                  <a:spcPts val="0"/>
                </a:spcAft>
                <a:buClr>
                  <a:srgbClr val="000066"/>
                </a:buClr>
                <a:buSzPts val="1200"/>
                <a:buFont typeface="Tahoma"/>
                <a:buNone/>
              </a:pPr>
              <a:r>
                <a:rPr lang="en-US" sz="1200">
                  <a:solidFill>
                    <a:schemeClr val="lt1"/>
                  </a:solidFill>
                  <a:latin typeface="Tahoma"/>
                  <a:ea typeface="Tahoma"/>
                  <a:cs typeface="Tahoma"/>
                  <a:sym typeface="Tahoma"/>
                </a:rPr>
                <a:t>A complete list of membership rights is found on the OMA website at: https://omaspecworks.org/membership/membership-benefits/ </a:t>
              </a:r>
              <a:endParaRPr/>
            </a:p>
          </p:txBody>
        </p:sp>
        <p:sp>
          <p:nvSpPr>
            <p:cNvPr id="659" name="Google Shape;659;p39"/>
            <p:cNvSpPr/>
            <p:nvPr/>
          </p:nvSpPr>
          <p:spPr>
            <a:xfrm>
              <a:off x="1675591" y="2715350"/>
              <a:ext cx="6702367" cy="765867"/>
            </a:xfrm>
            <a:prstGeom prst="roundRect">
              <a:avLst>
                <a:gd name="adj" fmla="val 10000"/>
              </a:avLst>
            </a:prstGeom>
            <a:solidFill>
              <a:srgbClr val="DEA100"/>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9"/>
            <p:cNvSpPr txBox="1"/>
            <p:nvPr/>
          </p:nvSpPr>
          <p:spPr>
            <a:xfrm>
              <a:off x="1698022" y="2737781"/>
              <a:ext cx="5598367" cy="721005"/>
            </a:xfrm>
            <a:prstGeom prst="rect">
              <a:avLst/>
            </a:prstGeom>
            <a:noFill/>
            <a:ln>
              <a:noFill/>
            </a:ln>
          </p:spPr>
          <p:txBody>
            <a:bodyPr spcFirstLastPara="1" wrap="square" lIns="45700" tIns="45700" rIns="45700" bIns="45700" anchor="ctr" anchorCtr="0">
              <a:noAutofit/>
            </a:bodyPr>
            <a:lstStyle/>
            <a:p>
              <a:pPr marL="0" marR="0" lvl="0" indent="0" algn="l" rtl="0">
                <a:lnSpc>
                  <a:spcPct val="90000"/>
                </a:lnSpc>
                <a:spcBef>
                  <a:spcPts val="0"/>
                </a:spcBef>
                <a:spcAft>
                  <a:spcPts val="0"/>
                </a:spcAft>
                <a:buClr>
                  <a:srgbClr val="000066"/>
                </a:buClr>
                <a:buSzPts val="1200"/>
                <a:buFont typeface="Tahoma"/>
                <a:buNone/>
              </a:pPr>
              <a:r>
                <a:rPr lang="en-US" sz="1200">
                  <a:solidFill>
                    <a:schemeClr val="lt1"/>
                  </a:solidFill>
                  <a:latin typeface="Tahoma"/>
                  <a:ea typeface="Tahoma"/>
                  <a:cs typeface="Tahoma"/>
                  <a:sym typeface="Tahoma"/>
                </a:rPr>
                <a:t>If your company is interested in participating in this work, please get in touch with Seth Newberry at </a:t>
              </a:r>
              <a:r>
                <a:rPr lang="en-US" sz="1200" u="sng">
                  <a:solidFill>
                    <a:schemeClr val="lt1"/>
                  </a:solidFill>
                  <a:latin typeface="Tahoma"/>
                  <a:ea typeface="Tahoma"/>
                  <a:cs typeface="Tahoma"/>
                  <a:sym typeface="Tahoma"/>
                  <a:hlinkClick r:id="rId3">
                    <a:extLst>
                      <a:ext uri="{A12FA001-AC4F-418D-AE19-62706E023703}">
                        <ahyp:hlinkClr xmlns:ahyp="http://schemas.microsoft.com/office/drawing/2018/hyperlinkcolor" val="tx"/>
                      </a:ext>
                    </a:extLst>
                  </a:hlinkClick>
                </a:rPr>
                <a:t>snewberry@omaorg.org</a:t>
              </a:r>
              <a:r>
                <a:rPr lang="en-US" sz="1200">
                  <a:solidFill>
                    <a:schemeClr val="lt1"/>
                  </a:solidFill>
                  <a:latin typeface="Tahoma"/>
                  <a:ea typeface="Tahoma"/>
                  <a:cs typeface="Tahoma"/>
                  <a:sym typeface="Tahoma"/>
                </a:rPr>
                <a:t>.</a:t>
              </a:r>
              <a:endParaRPr/>
            </a:p>
          </p:txBody>
        </p:sp>
        <p:sp>
          <p:nvSpPr>
            <p:cNvPr id="661" name="Google Shape;661;p39"/>
            <p:cNvSpPr/>
            <p:nvPr/>
          </p:nvSpPr>
          <p:spPr>
            <a:xfrm>
              <a:off x="6204553" y="586585"/>
              <a:ext cx="497814" cy="497814"/>
            </a:xfrm>
            <a:prstGeom prst="downArrow">
              <a:avLst>
                <a:gd name="adj1" fmla="val 55000"/>
                <a:gd name="adj2" fmla="val 45000"/>
              </a:avLst>
            </a:prstGeom>
            <a:solidFill>
              <a:schemeClr val="accent3">
                <a:alpha val="89803"/>
              </a:schemeClr>
            </a:solidFill>
            <a:ln w="9525" cap="flat" cmpd="sng">
              <a:solidFill>
                <a:schemeClr val="accent3">
                  <a:alpha val="89803"/>
                </a:schemeClr>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9"/>
            <p:cNvSpPr txBox="1"/>
            <p:nvPr/>
          </p:nvSpPr>
          <p:spPr>
            <a:xfrm>
              <a:off x="6316561" y="586585"/>
              <a:ext cx="273798" cy="374605"/>
            </a:xfrm>
            <a:prstGeom prst="rect">
              <a:avLst/>
            </a:prstGeom>
            <a:noFill/>
            <a:ln>
              <a:noFill/>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Clr>
                  <a:srgbClr val="000066"/>
                </a:buClr>
                <a:buSzPts val="2400"/>
                <a:buFont typeface="Tahoma"/>
                <a:buNone/>
              </a:pPr>
              <a:endParaRPr sz="2400">
                <a:solidFill>
                  <a:srgbClr val="000066"/>
                </a:solidFill>
                <a:latin typeface="Tahoma"/>
                <a:ea typeface="Tahoma"/>
                <a:cs typeface="Tahoma"/>
                <a:sym typeface="Tahoma"/>
              </a:endParaRPr>
            </a:p>
          </p:txBody>
        </p:sp>
        <p:sp>
          <p:nvSpPr>
            <p:cNvPr id="663" name="Google Shape;663;p39"/>
            <p:cNvSpPr/>
            <p:nvPr/>
          </p:nvSpPr>
          <p:spPr>
            <a:xfrm>
              <a:off x="6765876" y="1491701"/>
              <a:ext cx="497814" cy="497814"/>
            </a:xfrm>
            <a:prstGeom prst="downArrow">
              <a:avLst>
                <a:gd name="adj1" fmla="val 55000"/>
                <a:gd name="adj2" fmla="val 45000"/>
              </a:avLst>
            </a:prstGeom>
            <a:solidFill>
              <a:schemeClr val="accent3">
                <a:alpha val="89803"/>
              </a:schemeClr>
            </a:solidFill>
            <a:ln w="9525" cap="flat" cmpd="sng">
              <a:solidFill>
                <a:schemeClr val="accent3">
                  <a:alpha val="89803"/>
                </a:schemeClr>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9"/>
            <p:cNvSpPr txBox="1"/>
            <p:nvPr/>
          </p:nvSpPr>
          <p:spPr>
            <a:xfrm>
              <a:off x="6877884" y="1491701"/>
              <a:ext cx="273798" cy="374605"/>
            </a:xfrm>
            <a:prstGeom prst="rect">
              <a:avLst/>
            </a:prstGeom>
            <a:noFill/>
            <a:ln>
              <a:noFill/>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Clr>
                  <a:srgbClr val="000066"/>
                </a:buClr>
                <a:buSzPts val="2400"/>
                <a:buFont typeface="Tahoma"/>
                <a:buNone/>
              </a:pPr>
              <a:endParaRPr sz="2400">
                <a:solidFill>
                  <a:srgbClr val="000066"/>
                </a:solidFill>
                <a:latin typeface="Tahoma"/>
                <a:ea typeface="Tahoma"/>
                <a:cs typeface="Tahoma"/>
                <a:sym typeface="Tahoma"/>
              </a:endParaRPr>
            </a:p>
          </p:txBody>
        </p:sp>
        <p:sp>
          <p:nvSpPr>
            <p:cNvPr id="665" name="Google Shape;665;p39"/>
            <p:cNvSpPr/>
            <p:nvPr/>
          </p:nvSpPr>
          <p:spPr>
            <a:xfrm>
              <a:off x="7318821" y="2396818"/>
              <a:ext cx="497814" cy="497814"/>
            </a:xfrm>
            <a:prstGeom prst="downArrow">
              <a:avLst>
                <a:gd name="adj1" fmla="val 55000"/>
                <a:gd name="adj2" fmla="val 45000"/>
              </a:avLst>
            </a:prstGeom>
            <a:solidFill>
              <a:schemeClr val="accent3">
                <a:alpha val="89803"/>
              </a:schemeClr>
            </a:solidFill>
            <a:ln w="9525" cap="flat" cmpd="sng">
              <a:solidFill>
                <a:schemeClr val="accent3">
                  <a:alpha val="89803"/>
                </a:schemeClr>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9"/>
            <p:cNvSpPr txBox="1"/>
            <p:nvPr/>
          </p:nvSpPr>
          <p:spPr>
            <a:xfrm>
              <a:off x="7430829" y="2396818"/>
              <a:ext cx="273798" cy="374605"/>
            </a:xfrm>
            <a:prstGeom prst="rect">
              <a:avLst/>
            </a:prstGeom>
            <a:noFill/>
            <a:ln>
              <a:noFill/>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Clr>
                  <a:srgbClr val="000066"/>
                </a:buClr>
                <a:buSzPts val="2400"/>
                <a:buFont typeface="Tahoma"/>
                <a:buNone/>
              </a:pPr>
              <a:endParaRPr sz="2400">
                <a:solidFill>
                  <a:srgbClr val="000066"/>
                </a:solidFill>
                <a:latin typeface="Tahoma"/>
                <a:ea typeface="Tahoma"/>
                <a:cs typeface="Tahoma"/>
                <a:sym typeface="Tahoma"/>
              </a:endParaRPr>
            </a:p>
          </p:txBody>
        </p:sp>
      </p:grpSp>
    </p:spTree>
  </p:cSld>
  <p:clrMapOvr>
    <a:masterClrMapping/>
  </p:clrMapOvr>
  <p:transition>
    <p:zoom dir="in"/>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5" name="Title 4">
            <a:extLst>
              <a:ext uri="{FF2B5EF4-FFF2-40B4-BE49-F238E27FC236}">
                <a16:creationId xmlns:a16="http://schemas.microsoft.com/office/drawing/2014/main" id="{878A2CC3-876D-7C1E-0A0E-9A1F4798BF9A}"/>
              </a:ext>
            </a:extLst>
          </p:cNvPr>
          <p:cNvSpPr>
            <a:spLocks noGrp="1"/>
          </p:cNvSpPr>
          <p:nvPr>
            <p:ph type="title"/>
          </p:nvPr>
        </p:nvSpPr>
        <p:spPr>
          <a:xfrm>
            <a:off x="361950" y="311109"/>
            <a:ext cx="8229600" cy="424475"/>
          </a:xfrm>
        </p:spPr>
        <p:txBody>
          <a:bodyPr/>
          <a:lstStyle/>
          <a:p>
            <a:r>
              <a:rPr lang="en-US" dirty="0"/>
              <a:t>Questions for the Audience</a:t>
            </a:r>
            <a:endParaRPr lang="en-US" dirty="0">
              <a:solidFill>
                <a:schemeClr val="bg2"/>
              </a:solidFill>
            </a:endParaRPr>
          </a:p>
        </p:txBody>
      </p:sp>
      <p:pic>
        <p:nvPicPr>
          <p:cNvPr id="3" name="Picture 2" descr="Logo&#10;&#10;Description automatically generated">
            <a:extLst>
              <a:ext uri="{FF2B5EF4-FFF2-40B4-BE49-F238E27FC236}">
                <a16:creationId xmlns:a16="http://schemas.microsoft.com/office/drawing/2014/main" id="{A61815CF-136A-0E84-9B41-9917D55A78D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55970" y="4497687"/>
            <a:ext cx="1410967" cy="520803"/>
          </a:xfrm>
          <a:prstGeom prst="rect">
            <a:avLst/>
          </a:prstGeom>
        </p:spPr>
      </p:pic>
      <p:sp>
        <p:nvSpPr>
          <p:cNvPr id="2" name="Content Placeholder 5">
            <a:extLst>
              <a:ext uri="{FF2B5EF4-FFF2-40B4-BE49-F238E27FC236}">
                <a16:creationId xmlns:a16="http://schemas.microsoft.com/office/drawing/2014/main" id="{A4A03052-A234-061F-9128-AE0344268AB0}"/>
              </a:ext>
            </a:extLst>
          </p:cNvPr>
          <p:cNvSpPr txBox="1">
            <a:spLocks/>
          </p:cNvSpPr>
          <p:nvPr/>
        </p:nvSpPr>
        <p:spPr>
          <a:xfrm>
            <a:off x="431796" y="1361704"/>
            <a:ext cx="3855724" cy="2709511"/>
          </a:xfrm>
          <a:prstGeom prst="rect">
            <a:avLst/>
          </a:prstGeom>
        </p:spPr>
        <p:txBody>
          <a:bodyPr vert="horz" lIns="91440" tIns="45720" rIns="91440" bIns="45720" numCol="1" rtlCol="0">
            <a:normAutofit/>
          </a:bodyPr>
          <a:lstStyle>
            <a:defPPr marR="0" lvl="0" algn="l" rtl="0">
              <a:lnSpc>
                <a:spcPct val="100000"/>
              </a:lnSpc>
              <a:spcBef>
                <a:spcPts val="0"/>
              </a:spcBef>
              <a:spcAft>
                <a:spcPts val="0"/>
              </a:spcAft>
            </a:defPPr>
            <a:lvl1pPr marL="0" indent="0" defTabSz="914411" eaLnBrk="1" latinLnBrk="0" hangingPunct="1">
              <a:lnSpc>
                <a:spcPct val="90000"/>
              </a:lnSpc>
              <a:spcBef>
                <a:spcPts val="1001"/>
              </a:spcBef>
              <a:buClr>
                <a:srgbClr val="0F4578"/>
              </a:buClr>
              <a:buFont typeface="Arial" panose="020B0604020202020204" pitchFamily="34" charset="0"/>
              <a:buNone/>
              <a:defRPr sz="2000" kern="1200">
                <a:solidFill>
                  <a:srgbClr val="343739"/>
                </a:solidFill>
                <a:latin typeface="Open Sans" panose="020B0606030504020204" pitchFamily="34" charset="0"/>
                <a:ea typeface="Open Sans" panose="020B0606030504020204" pitchFamily="34" charset="0"/>
                <a:cs typeface="Open Sans" panose="020B0606030504020204" pitchFamily="34" charset="0"/>
              </a:defRPr>
            </a:lvl1pPr>
            <a:lvl2pPr marL="685809" indent="-228604" defTabSz="914411" eaLnBrk="1" latinLnBrk="0" hangingPunct="1">
              <a:lnSpc>
                <a:spcPct val="90000"/>
              </a:lnSpc>
              <a:spcBef>
                <a:spcPts val="500"/>
              </a:spcBef>
              <a:buClr>
                <a:srgbClr val="0F4578"/>
              </a:buClr>
              <a:buFont typeface="Arial" panose="020B0604020202020204" pitchFamily="34" charset="0"/>
              <a:buChar char="•"/>
              <a:defRPr sz="1800" kern="1200">
                <a:solidFill>
                  <a:srgbClr val="343739"/>
                </a:solidFill>
                <a:latin typeface="Open Sans" panose="020B0606030504020204" pitchFamily="34" charset="0"/>
                <a:ea typeface="Open Sans" panose="020B0606030504020204" pitchFamily="34" charset="0"/>
                <a:cs typeface="Open Sans" panose="020B0606030504020204" pitchFamily="34" charset="0"/>
              </a:defRPr>
            </a:lvl2pPr>
            <a:lvl3pPr marL="1143015" indent="-228604" defTabSz="914411" eaLnBrk="1" latinLnBrk="0" hangingPunct="1">
              <a:lnSpc>
                <a:spcPct val="90000"/>
              </a:lnSpc>
              <a:spcBef>
                <a:spcPts val="500"/>
              </a:spcBef>
              <a:buClr>
                <a:srgbClr val="0F4578"/>
              </a:buClr>
              <a:buFont typeface="Arial" panose="020B0604020202020204" pitchFamily="34" charset="0"/>
              <a:buChar char="•"/>
              <a:defRPr sz="1800" kern="1200">
                <a:solidFill>
                  <a:srgbClr val="343739"/>
                </a:solidFill>
                <a:latin typeface="Open Sans" panose="020B0606030504020204" pitchFamily="34" charset="0"/>
                <a:ea typeface="Open Sans" panose="020B0606030504020204" pitchFamily="34" charset="0"/>
                <a:cs typeface="Open Sans" panose="020B0606030504020204" pitchFamily="34" charset="0"/>
              </a:defRPr>
            </a:lvl3pPr>
            <a:lvl4pPr marL="1600221" indent="-228604" defTabSz="914411" eaLnBrk="1" latinLnBrk="0" hangingPunct="1">
              <a:lnSpc>
                <a:spcPct val="90000"/>
              </a:lnSpc>
              <a:spcBef>
                <a:spcPts val="500"/>
              </a:spcBef>
              <a:buClr>
                <a:srgbClr val="0F4578"/>
              </a:buClr>
              <a:buFont typeface="Arial" panose="020B0604020202020204" pitchFamily="34" charset="0"/>
              <a:buChar char="•"/>
              <a:defRPr sz="1800" kern="1200">
                <a:solidFill>
                  <a:srgbClr val="343739"/>
                </a:solidFill>
                <a:latin typeface="Open Sans" panose="020B0606030504020204" pitchFamily="34" charset="0"/>
                <a:ea typeface="Open Sans" panose="020B0606030504020204" pitchFamily="34" charset="0"/>
                <a:cs typeface="Open Sans" panose="020B0606030504020204" pitchFamily="34" charset="0"/>
              </a:defRPr>
            </a:lvl4pPr>
            <a:lvl5pPr marL="2057427" indent="-228604" defTabSz="914411" eaLnBrk="1" latinLnBrk="0" hangingPunct="1">
              <a:lnSpc>
                <a:spcPct val="90000"/>
              </a:lnSpc>
              <a:spcBef>
                <a:spcPts val="500"/>
              </a:spcBef>
              <a:buClr>
                <a:srgbClr val="0F4578"/>
              </a:buClr>
              <a:buFont typeface="Arial" panose="020B0604020202020204" pitchFamily="34" charset="0"/>
              <a:buChar char="•"/>
              <a:defRPr sz="1800" kern="1200">
                <a:solidFill>
                  <a:srgbClr val="343739"/>
                </a:solidFill>
                <a:latin typeface="Open Sans" panose="020B0606030504020204" pitchFamily="34" charset="0"/>
                <a:ea typeface="Open Sans" panose="020B0606030504020204" pitchFamily="34" charset="0"/>
                <a:cs typeface="Open Sans" panose="020B0606030504020204" pitchFamily="34" charset="0"/>
              </a:defRPr>
            </a:lvl5pPr>
            <a:lvl6pPr marL="2514632" indent="-228604" defTabSz="914411"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defTabSz="914411"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defTabSz="914411"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defTabSz="914411"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r>
              <a:rPr lang="en-US" dirty="0"/>
              <a:t>Does your security strategy include device management?</a:t>
            </a:r>
          </a:p>
          <a:p>
            <a:endParaRPr lang="en-US" dirty="0"/>
          </a:p>
          <a:p>
            <a:pPr marL="457200" indent="-457200">
              <a:buFont typeface="+mj-lt"/>
              <a:buAutoNum type="alphaLcParenR"/>
            </a:pPr>
            <a:r>
              <a:rPr lang="en-US" dirty="0"/>
              <a:t>Yes.</a:t>
            </a:r>
          </a:p>
          <a:p>
            <a:pPr marL="457200" indent="-457200">
              <a:buFont typeface="+mj-lt"/>
              <a:buAutoNum type="alphaLcParenR"/>
            </a:pPr>
            <a:r>
              <a:rPr lang="en-US" dirty="0"/>
              <a:t>No.</a:t>
            </a:r>
          </a:p>
        </p:txBody>
      </p:sp>
      <p:sp>
        <p:nvSpPr>
          <p:cNvPr id="4" name="Content Placeholder 5">
            <a:extLst>
              <a:ext uri="{FF2B5EF4-FFF2-40B4-BE49-F238E27FC236}">
                <a16:creationId xmlns:a16="http://schemas.microsoft.com/office/drawing/2014/main" id="{0DBF769D-DB1E-8BD7-D810-B16A3DA30F2B}"/>
              </a:ext>
            </a:extLst>
          </p:cNvPr>
          <p:cNvSpPr txBox="1">
            <a:spLocks/>
          </p:cNvSpPr>
          <p:nvPr/>
        </p:nvSpPr>
        <p:spPr>
          <a:xfrm>
            <a:off x="4789186" y="1390619"/>
            <a:ext cx="3572494" cy="2709511"/>
          </a:xfrm>
          <a:prstGeom prst="rect">
            <a:avLst/>
          </a:prstGeom>
        </p:spPr>
        <p:txBody>
          <a:bodyPr vert="horz" lIns="91440" tIns="45720" rIns="91440" bIns="45720" numCol="1" rtlCol="0">
            <a:normAutofit/>
          </a:bodyPr>
          <a:lstStyle>
            <a:lvl1pPr marL="228604" indent="-228604" algn="l" defTabSz="914411" rtl="0" eaLnBrk="1" latinLnBrk="0" hangingPunct="1">
              <a:lnSpc>
                <a:spcPct val="90000"/>
              </a:lnSpc>
              <a:spcBef>
                <a:spcPts val="1001"/>
              </a:spcBef>
              <a:buClr>
                <a:srgbClr val="0F4578"/>
              </a:buClr>
              <a:buFont typeface="Arial" panose="020B0604020202020204" pitchFamily="34" charset="0"/>
              <a:buChar char="•"/>
              <a:defRPr sz="2000" kern="1200">
                <a:solidFill>
                  <a:srgbClr val="343739"/>
                </a:solidFill>
                <a:latin typeface="Open Sans" panose="020B0606030504020204" pitchFamily="34" charset="0"/>
                <a:ea typeface="Open Sans" panose="020B0606030504020204" pitchFamily="34" charset="0"/>
                <a:cs typeface="Open Sans" panose="020B0606030504020204" pitchFamily="34" charset="0"/>
              </a:defRPr>
            </a:lvl1pPr>
            <a:lvl2pPr marL="685809" indent="-228604" algn="l" defTabSz="914411" rtl="0" eaLnBrk="1" latinLnBrk="0" hangingPunct="1">
              <a:lnSpc>
                <a:spcPct val="90000"/>
              </a:lnSpc>
              <a:spcBef>
                <a:spcPts val="500"/>
              </a:spcBef>
              <a:buClr>
                <a:srgbClr val="0F4578"/>
              </a:buClr>
              <a:buFont typeface="Arial" panose="020B0604020202020204" pitchFamily="34" charset="0"/>
              <a:buChar char="•"/>
              <a:defRPr sz="1800" kern="1200">
                <a:solidFill>
                  <a:srgbClr val="343739"/>
                </a:solidFill>
                <a:latin typeface="Open Sans" panose="020B0606030504020204" pitchFamily="34" charset="0"/>
                <a:ea typeface="Open Sans" panose="020B0606030504020204" pitchFamily="34" charset="0"/>
                <a:cs typeface="Open Sans" panose="020B0606030504020204" pitchFamily="34" charset="0"/>
              </a:defRPr>
            </a:lvl2pPr>
            <a:lvl3pPr marL="1143015" indent="-228604" algn="l" defTabSz="914411" rtl="0" eaLnBrk="1" latinLnBrk="0" hangingPunct="1">
              <a:lnSpc>
                <a:spcPct val="90000"/>
              </a:lnSpc>
              <a:spcBef>
                <a:spcPts val="500"/>
              </a:spcBef>
              <a:buClr>
                <a:srgbClr val="0F4578"/>
              </a:buClr>
              <a:buFont typeface="Arial" panose="020B0604020202020204" pitchFamily="34" charset="0"/>
              <a:buChar char="•"/>
              <a:defRPr sz="1800" kern="1200">
                <a:solidFill>
                  <a:srgbClr val="343739"/>
                </a:solidFill>
                <a:latin typeface="Open Sans" panose="020B0606030504020204" pitchFamily="34" charset="0"/>
                <a:ea typeface="Open Sans" panose="020B0606030504020204" pitchFamily="34" charset="0"/>
                <a:cs typeface="Open Sans" panose="020B0606030504020204" pitchFamily="34" charset="0"/>
              </a:defRPr>
            </a:lvl3pPr>
            <a:lvl4pPr marL="1600221" indent="-228604" algn="l" defTabSz="914411" rtl="0" eaLnBrk="1" latinLnBrk="0" hangingPunct="1">
              <a:lnSpc>
                <a:spcPct val="90000"/>
              </a:lnSpc>
              <a:spcBef>
                <a:spcPts val="500"/>
              </a:spcBef>
              <a:buClr>
                <a:srgbClr val="0F4578"/>
              </a:buClr>
              <a:buFont typeface="Arial" panose="020B0604020202020204" pitchFamily="34" charset="0"/>
              <a:buChar char="•"/>
              <a:defRPr sz="1800" kern="1200">
                <a:solidFill>
                  <a:srgbClr val="343739"/>
                </a:solidFill>
                <a:latin typeface="Open Sans" panose="020B0606030504020204" pitchFamily="34" charset="0"/>
                <a:ea typeface="Open Sans" panose="020B0606030504020204" pitchFamily="34" charset="0"/>
                <a:cs typeface="Open Sans" panose="020B0606030504020204" pitchFamily="34" charset="0"/>
              </a:defRPr>
            </a:lvl4pPr>
            <a:lvl5pPr marL="2057427" indent="-228604" algn="l" defTabSz="914411" rtl="0" eaLnBrk="1" latinLnBrk="0" hangingPunct="1">
              <a:lnSpc>
                <a:spcPct val="90000"/>
              </a:lnSpc>
              <a:spcBef>
                <a:spcPts val="500"/>
              </a:spcBef>
              <a:buClr>
                <a:srgbClr val="0F4578"/>
              </a:buClr>
              <a:buFont typeface="Arial" panose="020B0604020202020204" pitchFamily="34" charset="0"/>
              <a:buChar char="•"/>
              <a:defRPr sz="1800" kern="1200">
                <a:solidFill>
                  <a:srgbClr val="343739"/>
                </a:solidFill>
                <a:latin typeface="Open Sans" panose="020B0606030504020204" pitchFamily="34" charset="0"/>
                <a:ea typeface="Open Sans" panose="020B0606030504020204" pitchFamily="34" charset="0"/>
                <a:cs typeface="Open Sans" panose="020B0606030504020204" pitchFamily="34" charset="0"/>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buFont typeface="Arial" panose="020B0604020202020204" pitchFamily="34" charset="0"/>
              <a:buNone/>
            </a:pPr>
            <a:r>
              <a:rPr lang="en-US" dirty="0"/>
              <a:t>Would you like to learn more about LwM2M?</a:t>
            </a:r>
          </a:p>
          <a:p>
            <a:pPr marL="0" indent="0">
              <a:buFont typeface="Arial" panose="020B0604020202020204" pitchFamily="34" charset="0"/>
              <a:buNone/>
            </a:pPr>
            <a:endParaRPr lang="en-US" dirty="0"/>
          </a:p>
          <a:p>
            <a:pPr marL="457200" indent="-457200">
              <a:buFont typeface="+mj-lt"/>
              <a:buAutoNum type="alphaLcParenR"/>
            </a:pPr>
            <a:r>
              <a:rPr lang="en-US" dirty="0"/>
              <a:t>Yes.</a:t>
            </a:r>
          </a:p>
          <a:p>
            <a:pPr marL="457200" indent="-457200">
              <a:buFont typeface="+mj-lt"/>
              <a:buAutoNum type="alphaLcParenR"/>
            </a:pPr>
            <a:r>
              <a:rPr lang="en-US" dirty="0"/>
              <a:t>No.</a:t>
            </a:r>
          </a:p>
          <a:p>
            <a:endParaRPr lang="en-US" dirty="0"/>
          </a:p>
        </p:txBody>
      </p:sp>
    </p:spTree>
    <p:extLst>
      <p:ext uri="{BB962C8B-B14F-4D97-AF65-F5344CB8AC3E}">
        <p14:creationId xmlns:p14="http://schemas.microsoft.com/office/powerpoint/2010/main" val="3499929510"/>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p40"/>
          <p:cNvSpPr txBox="1">
            <a:spLocks noGrp="1"/>
          </p:cNvSpPr>
          <p:nvPr>
            <p:ph type="ctrTitle"/>
          </p:nvPr>
        </p:nvSpPr>
        <p:spPr>
          <a:xfrm>
            <a:off x="685800" y="1597819"/>
            <a:ext cx="7772400" cy="1102519"/>
          </a:xfrm>
          <a:prstGeom prst="rect">
            <a:avLst/>
          </a:prstGeom>
          <a:noFill/>
          <a:ln>
            <a:noFill/>
          </a:ln>
        </p:spPr>
        <p:txBody>
          <a:bodyPr spcFirstLastPara="1" wrap="square" lIns="90475" tIns="44450" rIns="90475" bIns="44450" anchor="ctr" anchorCtr="0">
            <a:noAutofit/>
          </a:bodyPr>
          <a:lstStyle/>
          <a:p>
            <a:pPr marL="0" lvl="0" indent="0" algn="ctr" rtl="0">
              <a:lnSpc>
                <a:spcPct val="90000"/>
              </a:lnSpc>
              <a:spcBef>
                <a:spcPts val="0"/>
              </a:spcBef>
              <a:spcAft>
                <a:spcPts val="0"/>
              </a:spcAft>
              <a:buNone/>
            </a:pPr>
            <a:r>
              <a:rPr lang="en-US"/>
              <a:t>Backup</a:t>
            </a:r>
            <a:endParaRPr/>
          </a:p>
        </p:txBody>
      </p:sp>
      <p:sp>
        <p:nvSpPr>
          <p:cNvPr id="672" name="Google Shape;672;p40"/>
          <p:cNvSpPr txBox="1">
            <a:spLocks noGrp="1"/>
          </p:cNvSpPr>
          <p:nvPr>
            <p:ph type="subTitle" idx="1"/>
          </p:nvPr>
        </p:nvSpPr>
        <p:spPr>
          <a:xfrm>
            <a:off x="1371600" y="2914650"/>
            <a:ext cx="6400800" cy="1314450"/>
          </a:xfrm>
          <a:prstGeom prst="rect">
            <a:avLst/>
          </a:prstGeom>
          <a:noFill/>
          <a:ln>
            <a:noFill/>
          </a:ln>
        </p:spPr>
        <p:txBody>
          <a:bodyPr spcFirstLastPara="1" wrap="square" lIns="90475" tIns="44450" rIns="90475" bIns="44450" anchor="t" anchorCtr="0">
            <a:noAutofit/>
          </a:bodyPr>
          <a:lstStyle/>
          <a:p>
            <a:pPr marL="0" lvl="0" indent="0" algn="ctr" rtl="0">
              <a:spcBef>
                <a:spcPts val="0"/>
              </a:spcBef>
              <a:spcAft>
                <a:spcPts val="0"/>
              </a:spcAft>
              <a:buSzPts val="2100"/>
              <a:buFont typeface="Tahoma"/>
              <a:buNone/>
            </a:pPr>
            <a:r>
              <a:rPr lang="en-US"/>
              <a:t>Slides for offline access when distributed after the webinar</a:t>
            </a:r>
            <a:endParaRPr/>
          </a:p>
        </p:txBody>
      </p:sp>
    </p:spTree>
  </p:cSld>
  <p:clrMapOvr>
    <a:masterClrMapping/>
  </p:clrMapOvr>
  <p:transition>
    <p:zoom dir="in"/>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71867" y="159386"/>
            <a:ext cx="2160000" cy="1198122"/>
          </a:xfrm>
          <a:prstGeom prst="rect">
            <a:avLst/>
          </a:prstGeom>
        </p:spPr>
        <p:txBody>
          <a:bodyPr vert="horz" lIns="91440" tIns="270000" rIns="91440" bIns="45720" rtlCol="0" anchor="t" anchorCtr="0">
            <a:normAutofit/>
          </a:bodyPr>
          <a:lstStyle/>
          <a:p>
            <a:pPr>
              <a:lnSpc>
                <a:spcPct val="70000"/>
              </a:lnSpc>
            </a:pPr>
            <a:r>
              <a:rPr lang="en-AU" dirty="0">
                <a:solidFill>
                  <a:schemeClr val="bg1"/>
                </a:solidFill>
              </a:rPr>
              <a:t>Since then…</a:t>
            </a:r>
          </a:p>
        </p:txBody>
      </p:sp>
      <p:sp>
        <p:nvSpPr>
          <p:cNvPr id="9" name="TextBox 8"/>
          <p:cNvSpPr txBox="1"/>
          <p:nvPr/>
        </p:nvSpPr>
        <p:spPr>
          <a:xfrm>
            <a:off x="135000" y="4717182"/>
            <a:ext cx="2160000" cy="230832"/>
          </a:xfrm>
          <a:prstGeom prst="rect">
            <a:avLst/>
          </a:prstGeom>
          <a:noFill/>
        </p:spPr>
        <p:txBody>
          <a:bodyPr wrap="square" rtlCol="0">
            <a:spAutoFit/>
          </a:bodyPr>
          <a:lstStyle/>
          <a:p>
            <a:pPr defTabSz="685800">
              <a:buClrTx/>
            </a:pPr>
            <a:r>
              <a:rPr lang="en-US" sz="900" kern="1200" dirty="0">
                <a:solidFill>
                  <a:srgbClr val="FFFFFF"/>
                </a:solidFill>
                <a:latin typeface="Calibri" panose="020F0502020204030204"/>
                <a:ea typeface="+mn-ea"/>
                <a:cs typeface="+mn-cs"/>
              </a:rPr>
              <a:t>Photo: Melbourne Water</a:t>
            </a:r>
            <a:endParaRPr lang="en-AU" sz="900" kern="1200" dirty="0">
              <a:solidFill>
                <a:srgbClr val="FFFFFF"/>
              </a:solidFill>
              <a:latin typeface="Calibri" panose="020F0502020204030204"/>
              <a:ea typeface="+mn-ea"/>
              <a:cs typeface="+mn-cs"/>
            </a:endParaRPr>
          </a:p>
        </p:txBody>
      </p:sp>
      <p:sp>
        <p:nvSpPr>
          <p:cNvPr id="21" name="Text Placeholder 4"/>
          <p:cNvSpPr txBox="1">
            <a:spLocks/>
          </p:cNvSpPr>
          <p:nvPr/>
        </p:nvSpPr>
        <p:spPr>
          <a:xfrm>
            <a:off x="-178430" y="-616683"/>
            <a:ext cx="6342993" cy="2436019"/>
          </a:xfrm>
          <a:prstGeom prst="rect">
            <a:avLst/>
          </a:prstGeom>
        </p:spPr>
        <p:txBody>
          <a:bodyPr lIns="3375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ClrTx/>
              <a:buNone/>
            </a:pPr>
            <a:br>
              <a:rPr lang="en-AU" sz="1800" dirty="0">
                <a:solidFill>
                  <a:srgbClr val="646464"/>
                </a:solidFill>
                <a:latin typeface="Calibri" panose="020F0502020204030204"/>
              </a:rPr>
            </a:br>
            <a:endParaRPr lang="en-AU" sz="1800" dirty="0">
              <a:solidFill>
                <a:srgbClr val="646464"/>
              </a:solidFill>
              <a:latin typeface="Calibri" panose="020F0502020204030204"/>
            </a:endParaRPr>
          </a:p>
          <a:p>
            <a:pPr marL="0" indent="0" defTabSz="685800">
              <a:spcBef>
                <a:spcPts val="750"/>
              </a:spcBef>
              <a:buClrTx/>
              <a:buNone/>
            </a:pPr>
            <a:r>
              <a:rPr lang="en-AU" sz="3000" dirty="0">
                <a:solidFill>
                  <a:srgbClr val="0082BB"/>
                </a:solidFill>
                <a:latin typeface="Omnes Medium"/>
              </a:rPr>
              <a:t>About South East Water</a:t>
            </a:r>
            <a:br>
              <a:rPr lang="en-AU" sz="2700" dirty="0">
                <a:solidFill>
                  <a:srgbClr val="0082BB"/>
                </a:solidFill>
                <a:latin typeface="Calibri" panose="020F0502020204030204"/>
              </a:rPr>
            </a:br>
            <a:endParaRPr lang="en-AU" sz="2700" dirty="0">
              <a:solidFill>
                <a:srgbClr val="646464"/>
              </a:solidFill>
              <a:latin typeface="Calibri" panose="020F0502020204030204"/>
            </a:endParaRPr>
          </a:p>
          <a:p>
            <a:pPr marL="0" indent="0" defTabSz="685800">
              <a:lnSpc>
                <a:spcPct val="70000"/>
              </a:lnSpc>
              <a:spcBef>
                <a:spcPct val="0"/>
              </a:spcBef>
              <a:buClrTx/>
              <a:buNone/>
            </a:pPr>
            <a:endParaRPr lang="en-AU" sz="2700" dirty="0">
              <a:solidFill>
                <a:srgbClr val="0082BB"/>
              </a:solidFill>
              <a:latin typeface="Calibri" panose="020F0502020204030204"/>
            </a:endParaRPr>
          </a:p>
        </p:txBody>
      </p:sp>
      <p:pic>
        <p:nvPicPr>
          <p:cNvPr id="2" name="Picture 1"/>
          <p:cNvPicPr>
            <a:picLocks noChangeAspect="1"/>
          </p:cNvPicPr>
          <p:nvPr/>
        </p:nvPicPr>
        <p:blipFill>
          <a:blip r:embed="rId3"/>
          <a:stretch>
            <a:fillRect/>
          </a:stretch>
        </p:blipFill>
        <p:spPr>
          <a:xfrm>
            <a:off x="4298015" y="1057275"/>
            <a:ext cx="4528692" cy="2916945"/>
          </a:xfrm>
          <a:prstGeom prst="rect">
            <a:avLst/>
          </a:prstGeom>
        </p:spPr>
      </p:pic>
      <p:sp>
        <p:nvSpPr>
          <p:cNvPr id="4" name="TextBox 3"/>
          <p:cNvSpPr txBox="1"/>
          <p:nvPr/>
        </p:nvSpPr>
        <p:spPr>
          <a:xfrm>
            <a:off x="267681" y="471855"/>
            <a:ext cx="8106130" cy="300082"/>
          </a:xfrm>
          <a:prstGeom prst="rect">
            <a:avLst/>
          </a:prstGeom>
          <a:noFill/>
        </p:spPr>
        <p:txBody>
          <a:bodyPr wrap="none" rtlCol="0">
            <a:spAutoFit/>
          </a:bodyPr>
          <a:lstStyle/>
          <a:p>
            <a:pPr defTabSz="685800">
              <a:buClrTx/>
            </a:pPr>
            <a:r>
              <a:rPr lang="en-AU" sz="1350" kern="1200" dirty="0">
                <a:solidFill>
                  <a:prstClr val="black"/>
                </a:solidFill>
                <a:latin typeface="Calibri" panose="020F0502020204030204"/>
                <a:ea typeface="+mn-ea"/>
                <a:cs typeface="+mn-cs"/>
              </a:rPr>
              <a:t>We deliver the water, sewerage and recycle water services of </a:t>
            </a:r>
            <a:r>
              <a:rPr lang="en-AU" sz="1350" b="1" kern="1200" dirty="0">
                <a:solidFill>
                  <a:prstClr val="black"/>
                </a:solidFill>
                <a:latin typeface="Calibri" panose="020F0502020204030204"/>
                <a:ea typeface="+mn-ea"/>
                <a:cs typeface="+mn-cs"/>
              </a:rPr>
              <a:t>1.91 million </a:t>
            </a:r>
            <a:r>
              <a:rPr lang="en-AU" sz="1350" kern="1200" dirty="0">
                <a:solidFill>
                  <a:prstClr val="black"/>
                </a:solidFill>
                <a:latin typeface="Calibri" panose="020F0502020204030204"/>
                <a:ea typeface="+mn-ea"/>
                <a:cs typeface="+mn-cs"/>
              </a:rPr>
              <a:t>people in the South East of Melbourne</a:t>
            </a:r>
          </a:p>
        </p:txBody>
      </p:sp>
      <p:pic>
        <p:nvPicPr>
          <p:cNvPr id="10" name="Content Placeholder 9"/>
          <p:cNvPicPr>
            <a:picLocks noChangeAspect="1"/>
          </p:cNvPicPr>
          <p:nvPr/>
        </p:nvPicPr>
        <p:blipFill rotWithShape="1">
          <a:blip r:embed="rId4" cstate="print">
            <a:extLst>
              <a:ext uri="{28A0092B-C50C-407E-A947-70E740481C1C}">
                <a14:useLocalDpi xmlns:a14="http://schemas.microsoft.com/office/drawing/2010/main" val="0"/>
              </a:ext>
            </a:extLst>
          </a:blip>
          <a:srcRect t="245"/>
          <a:stretch/>
        </p:blipFill>
        <p:spPr>
          <a:xfrm>
            <a:off x="171867" y="1057275"/>
            <a:ext cx="3972687" cy="2916945"/>
          </a:xfrm>
          <a:prstGeom prst="rect">
            <a:avLst/>
          </a:prstGeom>
        </p:spPr>
      </p:pic>
      <p:sp>
        <p:nvSpPr>
          <p:cNvPr id="5" name="TextBox 4"/>
          <p:cNvSpPr txBox="1"/>
          <p:nvPr/>
        </p:nvSpPr>
        <p:spPr>
          <a:xfrm>
            <a:off x="357370" y="4506981"/>
            <a:ext cx="7965707" cy="507831"/>
          </a:xfrm>
          <a:prstGeom prst="rect">
            <a:avLst/>
          </a:prstGeom>
          <a:noFill/>
        </p:spPr>
        <p:txBody>
          <a:bodyPr wrap="none" rtlCol="0">
            <a:spAutoFit/>
          </a:bodyPr>
          <a:lstStyle/>
          <a:p>
            <a:pPr defTabSz="685800">
              <a:buClrTx/>
            </a:pPr>
            <a:r>
              <a:rPr lang="en-AU" sz="1350" kern="1200" dirty="0">
                <a:solidFill>
                  <a:prstClr val="black"/>
                </a:solidFill>
                <a:latin typeface="Calibri" panose="020F0502020204030204"/>
                <a:ea typeface="+mn-ea"/>
                <a:cs typeface="+mn-cs"/>
              </a:rPr>
              <a:t>Our new Internet-of-Things asset base currently includes &gt;100k battery powered devices across our water and </a:t>
            </a:r>
          </a:p>
          <a:p>
            <a:pPr defTabSz="685800">
              <a:buClrTx/>
            </a:pPr>
            <a:r>
              <a:rPr lang="en-AU" sz="1350" kern="1200" dirty="0">
                <a:solidFill>
                  <a:prstClr val="black"/>
                </a:solidFill>
                <a:latin typeface="Calibri" panose="020F0502020204030204"/>
                <a:ea typeface="+mn-ea"/>
                <a:cs typeface="+mn-cs"/>
              </a:rPr>
              <a:t>waste water networks. We plan to grow this to </a:t>
            </a:r>
            <a:r>
              <a:rPr lang="en-AU" sz="1350" kern="1200" dirty="0">
                <a:solidFill>
                  <a:srgbClr val="FF0000"/>
                </a:solidFill>
                <a:latin typeface="Calibri" panose="020F0502020204030204"/>
                <a:ea typeface="+mn-ea"/>
                <a:cs typeface="+mn-cs"/>
              </a:rPr>
              <a:t>~ 1 million devices </a:t>
            </a:r>
            <a:r>
              <a:rPr lang="en-AU" sz="1350" kern="1200" dirty="0">
                <a:solidFill>
                  <a:prstClr val="black"/>
                </a:solidFill>
                <a:latin typeface="Calibri" panose="020F0502020204030204"/>
                <a:ea typeface="+mn-ea"/>
                <a:cs typeface="+mn-cs"/>
              </a:rPr>
              <a:t>in the next 4 years</a:t>
            </a:r>
          </a:p>
        </p:txBody>
      </p:sp>
      <p:sp>
        <p:nvSpPr>
          <p:cNvPr id="6" name="Oval 5">
            <a:extLst>
              <a:ext uri="{FF2B5EF4-FFF2-40B4-BE49-F238E27FC236}">
                <a16:creationId xmlns:a16="http://schemas.microsoft.com/office/drawing/2014/main" id="{A9A3FBF8-1041-50EB-5ED6-68D4FA428BBD}"/>
              </a:ext>
            </a:extLst>
          </p:cNvPr>
          <p:cNvSpPr/>
          <p:nvPr/>
        </p:nvSpPr>
        <p:spPr>
          <a:xfrm>
            <a:off x="1251867" y="1952368"/>
            <a:ext cx="82663" cy="92675"/>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a:buClrTx/>
            </a:pPr>
            <a:endParaRPr lang="en-AU" sz="1350" kern="1200">
              <a:solidFill>
                <a:prstClr val="white"/>
              </a:solidFill>
              <a:latin typeface="Calibri" panose="020F0502020204030204"/>
            </a:endParaRPr>
          </a:p>
        </p:txBody>
      </p:sp>
      <p:grpSp>
        <p:nvGrpSpPr>
          <p:cNvPr id="12" name="Group 11">
            <a:extLst>
              <a:ext uri="{FF2B5EF4-FFF2-40B4-BE49-F238E27FC236}">
                <a16:creationId xmlns:a16="http://schemas.microsoft.com/office/drawing/2014/main" id="{E1264537-AC0C-DACE-242B-688772A64738}"/>
              </a:ext>
            </a:extLst>
          </p:cNvPr>
          <p:cNvGrpSpPr/>
          <p:nvPr/>
        </p:nvGrpSpPr>
        <p:grpSpPr>
          <a:xfrm>
            <a:off x="16062" y="710671"/>
            <a:ext cx="2023408" cy="1910516"/>
            <a:chOff x="642379" y="3348008"/>
            <a:chExt cx="3196454" cy="2949186"/>
          </a:xfrm>
        </p:grpSpPr>
        <p:sp>
          <p:nvSpPr>
            <p:cNvPr id="11" name="Oval 10">
              <a:extLst>
                <a:ext uri="{FF2B5EF4-FFF2-40B4-BE49-F238E27FC236}">
                  <a16:creationId xmlns:a16="http://schemas.microsoft.com/office/drawing/2014/main" id="{A94A75DA-EA1F-E7E5-CF4C-1F29F2207919}"/>
                </a:ext>
              </a:extLst>
            </p:cNvPr>
            <p:cNvSpPr/>
            <p:nvPr/>
          </p:nvSpPr>
          <p:spPr>
            <a:xfrm>
              <a:off x="642379" y="3348008"/>
              <a:ext cx="3196454" cy="29491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AU" sz="1350" kern="1200">
                <a:solidFill>
                  <a:prstClr val="white"/>
                </a:solidFill>
                <a:latin typeface="Calibri" panose="020F0502020204030204"/>
              </a:endParaRPr>
            </a:p>
          </p:txBody>
        </p:sp>
        <p:pic>
          <p:nvPicPr>
            <p:cNvPr id="1026" name="Picture 2">
              <a:extLst>
                <a:ext uri="{FF2B5EF4-FFF2-40B4-BE49-F238E27FC236}">
                  <a16:creationId xmlns:a16="http://schemas.microsoft.com/office/drawing/2014/main" id="{394A7094-5E79-3A21-2F83-CC433B1801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5710" y="3877165"/>
              <a:ext cx="2120986" cy="197258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8" name="Straight Arrow Connector 7">
            <a:extLst>
              <a:ext uri="{FF2B5EF4-FFF2-40B4-BE49-F238E27FC236}">
                <a16:creationId xmlns:a16="http://schemas.microsoft.com/office/drawing/2014/main" id="{05B6F072-0138-97B2-9A20-6858E7DB634B}"/>
              </a:ext>
            </a:extLst>
          </p:cNvPr>
          <p:cNvCxnSpPr>
            <a:cxnSpLocks/>
          </p:cNvCxnSpPr>
          <p:nvPr/>
        </p:nvCxnSpPr>
        <p:spPr>
          <a:xfrm>
            <a:off x="1334530" y="2117666"/>
            <a:ext cx="790832" cy="38762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789FFA30-2168-D956-706D-10BB70E5CE46}"/>
              </a:ext>
            </a:extLst>
          </p:cNvPr>
          <p:cNvSpPr/>
          <p:nvPr/>
        </p:nvSpPr>
        <p:spPr>
          <a:xfrm>
            <a:off x="1293198" y="2067956"/>
            <a:ext cx="78167" cy="63071"/>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a:buClrTx/>
            </a:pPr>
            <a:endParaRPr lang="en-AU" sz="1350" kern="1200">
              <a:solidFill>
                <a:prstClr val="white"/>
              </a:solidFill>
              <a:latin typeface="Calibri" panose="020F0502020204030204"/>
            </a:endParaRPr>
          </a:p>
        </p:txBody>
      </p:sp>
      <p:sp>
        <p:nvSpPr>
          <p:cNvPr id="15" name="TextBox 14">
            <a:extLst>
              <a:ext uri="{FF2B5EF4-FFF2-40B4-BE49-F238E27FC236}">
                <a16:creationId xmlns:a16="http://schemas.microsoft.com/office/drawing/2014/main" id="{90778623-EB01-A3DA-2A04-EC0D963F7A75}"/>
              </a:ext>
            </a:extLst>
          </p:cNvPr>
          <p:cNvSpPr txBox="1"/>
          <p:nvPr/>
        </p:nvSpPr>
        <p:spPr>
          <a:xfrm>
            <a:off x="1934151" y="1919652"/>
            <a:ext cx="971741" cy="300082"/>
          </a:xfrm>
          <a:prstGeom prst="rect">
            <a:avLst/>
          </a:prstGeom>
          <a:noFill/>
        </p:spPr>
        <p:txBody>
          <a:bodyPr wrap="none" rtlCol="0">
            <a:spAutoFit/>
          </a:bodyPr>
          <a:lstStyle/>
          <a:p>
            <a:pPr defTabSz="685800">
              <a:buClrTx/>
            </a:pPr>
            <a:r>
              <a:rPr lang="en-AU" sz="1350" kern="1200" dirty="0">
                <a:solidFill>
                  <a:prstClr val="white"/>
                </a:solidFill>
                <a:latin typeface="Calibri" panose="020F0502020204030204"/>
                <a:ea typeface="+mn-ea"/>
                <a:cs typeface="+mn-cs"/>
              </a:rPr>
              <a:t>Melbourne</a:t>
            </a:r>
          </a:p>
        </p:txBody>
      </p:sp>
    </p:spTree>
    <p:extLst>
      <p:ext uri="{BB962C8B-B14F-4D97-AF65-F5344CB8AC3E}">
        <p14:creationId xmlns:p14="http://schemas.microsoft.com/office/powerpoint/2010/main" val="2137334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71867" y="159386"/>
            <a:ext cx="2160000" cy="1198122"/>
          </a:xfrm>
          <a:prstGeom prst="rect">
            <a:avLst/>
          </a:prstGeom>
        </p:spPr>
        <p:txBody>
          <a:bodyPr vert="horz" lIns="91440" tIns="270000" rIns="91440" bIns="45720" rtlCol="0" anchor="t" anchorCtr="0">
            <a:normAutofit/>
          </a:bodyPr>
          <a:lstStyle/>
          <a:p>
            <a:pPr>
              <a:lnSpc>
                <a:spcPct val="70000"/>
              </a:lnSpc>
            </a:pPr>
            <a:r>
              <a:rPr lang="en-AU" dirty="0">
                <a:solidFill>
                  <a:schemeClr val="bg1"/>
                </a:solidFill>
              </a:rPr>
              <a:t>Since then…</a:t>
            </a:r>
          </a:p>
        </p:txBody>
      </p:sp>
      <p:sp>
        <p:nvSpPr>
          <p:cNvPr id="9" name="TextBox 8"/>
          <p:cNvSpPr txBox="1"/>
          <p:nvPr/>
        </p:nvSpPr>
        <p:spPr>
          <a:xfrm>
            <a:off x="135000" y="4717182"/>
            <a:ext cx="2160000" cy="230832"/>
          </a:xfrm>
          <a:prstGeom prst="rect">
            <a:avLst/>
          </a:prstGeom>
          <a:noFill/>
        </p:spPr>
        <p:txBody>
          <a:bodyPr wrap="square" rtlCol="0">
            <a:spAutoFit/>
          </a:bodyPr>
          <a:lstStyle/>
          <a:p>
            <a:pPr defTabSz="685800">
              <a:buClrTx/>
            </a:pPr>
            <a:r>
              <a:rPr lang="en-US" sz="900" kern="1200" dirty="0">
                <a:solidFill>
                  <a:srgbClr val="FFFFFF"/>
                </a:solidFill>
                <a:latin typeface="Calibri" panose="020F0502020204030204"/>
                <a:ea typeface="+mn-ea"/>
                <a:cs typeface="+mn-cs"/>
              </a:rPr>
              <a:t>Photo: Melbourne Water</a:t>
            </a:r>
            <a:endParaRPr lang="en-AU" sz="900" kern="1200" dirty="0">
              <a:solidFill>
                <a:srgbClr val="FFFFFF"/>
              </a:solidFill>
              <a:latin typeface="Calibri" panose="020F0502020204030204"/>
              <a:ea typeface="+mn-ea"/>
              <a:cs typeface="+mn-cs"/>
            </a:endParaRPr>
          </a:p>
        </p:txBody>
      </p:sp>
      <p:pic>
        <p:nvPicPr>
          <p:cNvPr id="16" name="Picture 4" descr="http://intranet/sites/corporateimages/ApprovedImages/Technology/NB-IoT%20chipsets%20(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 t="75105" r="31554"/>
          <a:stretch/>
        </p:blipFill>
        <p:spPr bwMode="auto">
          <a:xfrm rot="16200000">
            <a:off x="-1175847" y="1507101"/>
            <a:ext cx="4835615" cy="2140187"/>
          </a:xfrm>
          <a:prstGeom prst="rect">
            <a:avLst/>
          </a:prstGeom>
          <a:noFill/>
          <a:extLst>
            <a:ext uri="{909E8E84-426E-40DD-AFC4-6F175D3DCCD1}">
              <a14:hiddenFill xmlns:a14="http://schemas.microsoft.com/office/drawing/2010/main">
                <a:solidFill>
                  <a:srgbClr val="FFFFFF"/>
                </a:solidFill>
              </a14:hiddenFill>
            </a:ext>
          </a:extLst>
        </p:spPr>
      </p:pic>
      <p:sp>
        <p:nvSpPr>
          <p:cNvPr id="21" name="Text Placeholder 4"/>
          <p:cNvSpPr txBox="1">
            <a:spLocks/>
          </p:cNvSpPr>
          <p:nvPr/>
        </p:nvSpPr>
        <p:spPr>
          <a:xfrm>
            <a:off x="2506441" y="142581"/>
            <a:ext cx="6465692" cy="1522152"/>
          </a:xfrm>
          <a:prstGeom prst="rect">
            <a:avLst/>
          </a:prstGeom>
        </p:spPr>
        <p:txBody>
          <a:bodyPr lIns="3375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ClrTx/>
              <a:buNone/>
            </a:pPr>
            <a:r>
              <a:rPr lang="en-AU" sz="2700" dirty="0">
                <a:solidFill>
                  <a:srgbClr val="0082BB"/>
                </a:solidFill>
                <a:latin typeface="Omnes Medium"/>
              </a:rPr>
              <a:t>Digital Transformation</a:t>
            </a:r>
            <a:br>
              <a:rPr lang="en-AU" sz="2700" dirty="0">
                <a:solidFill>
                  <a:srgbClr val="0082BB"/>
                </a:solidFill>
                <a:latin typeface="Calibri" panose="020F0502020204030204"/>
              </a:rPr>
            </a:br>
            <a:endParaRPr lang="en-AU" sz="900" dirty="0">
              <a:solidFill>
                <a:srgbClr val="0082BB"/>
              </a:solidFill>
              <a:latin typeface="Calibri" panose="020F0502020204030204"/>
            </a:endParaRPr>
          </a:p>
          <a:p>
            <a:pPr marL="0" indent="0" defTabSz="685800">
              <a:spcBef>
                <a:spcPts val="750"/>
              </a:spcBef>
              <a:buClrTx/>
              <a:buNone/>
            </a:pPr>
            <a:r>
              <a:rPr lang="en-AU" sz="1500" dirty="0">
                <a:solidFill>
                  <a:srgbClr val="646464"/>
                </a:solidFill>
                <a:latin typeface="Calibri" panose="020F0502020204030204"/>
              </a:rPr>
              <a:t>Transform the way we operate by acquiring and analysing </a:t>
            </a:r>
            <a:r>
              <a:rPr lang="en-AU" sz="1500" b="1" dirty="0">
                <a:solidFill>
                  <a:srgbClr val="646464"/>
                </a:solidFill>
                <a:latin typeface="Calibri" panose="020F0502020204030204"/>
              </a:rPr>
              <a:t>real-time data </a:t>
            </a:r>
            <a:r>
              <a:rPr lang="en-AU" sz="1500" dirty="0">
                <a:solidFill>
                  <a:srgbClr val="646464"/>
                </a:solidFill>
                <a:latin typeface="Calibri" panose="020F0502020204030204"/>
              </a:rPr>
              <a:t>from multiple sources enabling us to </a:t>
            </a:r>
            <a:r>
              <a:rPr lang="en-AU" sz="1500" b="1" dirty="0">
                <a:solidFill>
                  <a:srgbClr val="646464"/>
                </a:solidFill>
                <a:latin typeface="Calibri" panose="020F0502020204030204"/>
              </a:rPr>
              <a:t>better serve our customers </a:t>
            </a:r>
            <a:r>
              <a:rPr lang="en-AU" sz="1500" dirty="0">
                <a:solidFill>
                  <a:srgbClr val="646464"/>
                </a:solidFill>
                <a:latin typeface="Calibri" panose="020F0502020204030204"/>
              </a:rPr>
              <a:t>and to run our </a:t>
            </a:r>
            <a:r>
              <a:rPr lang="en-AU" sz="1500" b="1" dirty="0">
                <a:solidFill>
                  <a:srgbClr val="646464"/>
                </a:solidFill>
                <a:latin typeface="Calibri" panose="020F0502020204030204"/>
              </a:rPr>
              <a:t>networks more efficiently</a:t>
            </a:r>
            <a:r>
              <a:rPr lang="en-AU" sz="1500" dirty="0">
                <a:solidFill>
                  <a:srgbClr val="646464"/>
                </a:solidFill>
                <a:latin typeface="Calibri" panose="020F0502020204030204"/>
              </a:rPr>
              <a:t>.</a:t>
            </a:r>
          </a:p>
          <a:p>
            <a:pPr marL="0" indent="0" defTabSz="685800">
              <a:lnSpc>
                <a:spcPct val="70000"/>
              </a:lnSpc>
              <a:spcBef>
                <a:spcPct val="0"/>
              </a:spcBef>
              <a:buClrTx/>
              <a:buNone/>
            </a:pPr>
            <a:endParaRPr lang="en-AU" sz="2700" dirty="0">
              <a:solidFill>
                <a:srgbClr val="646464"/>
              </a:solidFill>
              <a:latin typeface="Calibri" panose="020F0502020204030204"/>
            </a:endParaRPr>
          </a:p>
          <a:p>
            <a:pPr marL="0" indent="0" defTabSz="685800">
              <a:lnSpc>
                <a:spcPct val="70000"/>
              </a:lnSpc>
              <a:spcBef>
                <a:spcPct val="0"/>
              </a:spcBef>
              <a:buClrTx/>
              <a:buNone/>
            </a:pPr>
            <a:endParaRPr lang="en-AU" sz="2700" dirty="0">
              <a:solidFill>
                <a:srgbClr val="0082BB"/>
              </a:solidFill>
              <a:latin typeface="Calibri" panose="020F0502020204030204"/>
            </a:endParaRPr>
          </a:p>
        </p:txBody>
      </p:sp>
      <p:sp>
        <p:nvSpPr>
          <p:cNvPr id="10" name="Text Placeholder 4">
            <a:extLst>
              <a:ext uri="{FF2B5EF4-FFF2-40B4-BE49-F238E27FC236}">
                <a16:creationId xmlns:a16="http://schemas.microsoft.com/office/drawing/2014/main" id="{6435C4A7-7816-0142-1C98-03168F80D4ED}"/>
              </a:ext>
            </a:extLst>
          </p:cNvPr>
          <p:cNvSpPr txBox="1">
            <a:spLocks/>
          </p:cNvSpPr>
          <p:nvPr/>
        </p:nvSpPr>
        <p:spPr>
          <a:xfrm>
            <a:off x="2506441" y="1598665"/>
            <a:ext cx="6342993" cy="440846"/>
          </a:xfrm>
          <a:prstGeom prst="rect">
            <a:avLst/>
          </a:prstGeom>
        </p:spPr>
        <p:txBody>
          <a:bodyPr lIns="3375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ClrTx/>
              <a:buNone/>
            </a:pPr>
            <a:r>
              <a:rPr lang="en-AU" sz="2700" dirty="0">
                <a:solidFill>
                  <a:srgbClr val="0082BB"/>
                </a:solidFill>
                <a:latin typeface="Omnes Medium"/>
              </a:rPr>
              <a:t>Key challenges</a:t>
            </a:r>
            <a:br>
              <a:rPr lang="en-AU" sz="2700" dirty="0">
                <a:solidFill>
                  <a:srgbClr val="0082BB"/>
                </a:solidFill>
                <a:latin typeface="Calibri" panose="020F0502020204030204"/>
              </a:rPr>
            </a:br>
            <a:endParaRPr lang="en-AU" sz="2700" dirty="0">
              <a:solidFill>
                <a:srgbClr val="646464"/>
              </a:solidFill>
              <a:latin typeface="Calibri" panose="020F0502020204030204"/>
            </a:endParaRPr>
          </a:p>
          <a:p>
            <a:pPr marL="0" indent="0" defTabSz="685800">
              <a:lnSpc>
                <a:spcPct val="70000"/>
              </a:lnSpc>
              <a:spcBef>
                <a:spcPct val="0"/>
              </a:spcBef>
              <a:buClrTx/>
              <a:buNone/>
            </a:pPr>
            <a:endParaRPr lang="en-AU" sz="2700" dirty="0">
              <a:solidFill>
                <a:srgbClr val="0082BB"/>
              </a:solidFill>
              <a:latin typeface="Calibri" panose="020F0502020204030204"/>
            </a:endParaRPr>
          </a:p>
        </p:txBody>
      </p:sp>
      <p:pic>
        <p:nvPicPr>
          <p:cNvPr id="14" name="Graphic 13" descr="Power Plant outline">
            <a:extLst>
              <a:ext uri="{FF2B5EF4-FFF2-40B4-BE49-F238E27FC236}">
                <a16:creationId xmlns:a16="http://schemas.microsoft.com/office/drawing/2014/main" id="{68B3763D-F024-2945-BBA6-FC297F27B35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74890" y="2097260"/>
            <a:ext cx="685800" cy="685800"/>
          </a:xfrm>
          <a:prstGeom prst="rect">
            <a:avLst/>
          </a:prstGeom>
        </p:spPr>
      </p:pic>
      <p:pic>
        <p:nvPicPr>
          <p:cNvPr id="17" name="Graphic 16" descr="Target Audience outline">
            <a:extLst>
              <a:ext uri="{FF2B5EF4-FFF2-40B4-BE49-F238E27FC236}">
                <a16:creationId xmlns:a16="http://schemas.microsoft.com/office/drawing/2014/main" id="{F6BE9582-2BA3-4954-7C4A-710ED2BDB8A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853233" y="2999137"/>
            <a:ext cx="685800" cy="685800"/>
          </a:xfrm>
          <a:prstGeom prst="rect">
            <a:avLst/>
          </a:prstGeom>
        </p:spPr>
      </p:pic>
      <p:pic>
        <p:nvPicPr>
          <p:cNvPr id="19" name="Graphic 18" descr="Online Network outline">
            <a:extLst>
              <a:ext uri="{FF2B5EF4-FFF2-40B4-BE49-F238E27FC236}">
                <a16:creationId xmlns:a16="http://schemas.microsoft.com/office/drawing/2014/main" id="{D61A3F0D-70A4-0F2D-5FDB-252EAC8D60B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53233" y="4059714"/>
            <a:ext cx="685800" cy="685800"/>
          </a:xfrm>
          <a:prstGeom prst="rect">
            <a:avLst/>
          </a:prstGeom>
        </p:spPr>
      </p:pic>
      <p:sp>
        <p:nvSpPr>
          <p:cNvPr id="20" name="TextBox 19">
            <a:extLst>
              <a:ext uri="{FF2B5EF4-FFF2-40B4-BE49-F238E27FC236}">
                <a16:creationId xmlns:a16="http://schemas.microsoft.com/office/drawing/2014/main" id="{EAE3596B-19C4-8B6E-725A-CE3C0698312A}"/>
              </a:ext>
            </a:extLst>
          </p:cNvPr>
          <p:cNvSpPr txBox="1"/>
          <p:nvPr/>
        </p:nvSpPr>
        <p:spPr>
          <a:xfrm>
            <a:off x="3650401" y="2348302"/>
            <a:ext cx="5006242" cy="507831"/>
          </a:xfrm>
          <a:prstGeom prst="rect">
            <a:avLst/>
          </a:prstGeom>
          <a:noFill/>
        </p:spPr>
        <p:txBody>
          <a:bodyPr wrap="none" rtlCol="0">
            <a:spAutoFit/>
          </a:bodyPr>
          <a:lstStyle/>
          <a:p>
            <a:pPr defTabSz="685800">
              <a:buClrTx/>
            </a:pPr>
            <a:r>
              <a:rPr lang="en-AU" sz="1350" b="1" kern="1200" dirty="0">
                <a:solidFill>
                  <a:prstClr val="black"/>
                </a:solidFill>
                <a:latin typeface="Calibri" panose="020F0502020204030204"/>
                <a:ea typeface="+mn-ea"/>
                <a:cs typeface="+mn-cs"/>
              </a:rPr>
              <a:t>Climate Change </a:t>
            </a:r>
            <a:r>
              <a:rPr lang="en-AU" sz="1350" kern="1200" dirty="0">
                <a:solidFill>
                  <a:prstClr val="black"/>
                </a:solidFill>
                <a:latin typeface="Calibri" panose="020F0502020204030204"/>
                <a:ea typeface="+mn-ea"/>
                <a:cs typeface="+mn-cs"/>
              </a:rPr>
              <a:t>     weather variability, water availability and quality, </a:t>
            </a:r>
          </a:p>
          <a:p>
            <a:pPr defTabSz="685800">
              <a:buClrTx/>
            </a:pPr>
            <a:r>
              <a:rPr lang="en-AU" sz="1350" kern="1200" dirty="0">
                <a:solidFill>
                  <a:prstClr val="black"/>
                </a:solidFill>
                <a:latin typeface="Calibri" panose="020F0502020204030204"/>
                <a:ea typeface="+mn-ea"/>
                <a:cs typeface="+mn-cs"/>
              </a:rPr>
              <a:t>                                   asset resilience</a:t>
            </a:r>
          </a:p>
        </p:txBody>
      </p:sp>
      <p:pic>
        <p:nvPicPr>
          <p:cNvPr id="1028" name="Picture 4" descr="Red arrow 31 icon - Free red arrow icons">
            <a:extLst>
              <a:ext uri="{FF2B5EF4-FFF2-40B4-BE49-F238E27FC236}">
                <a16:creationId xmlns:a16="http://schemas.microsoft.com/office/drawing/2014/main" id="{FA5C7A72-9BB9-2399-E0FA-28CE7E06537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62498" y="2418350"/>
            <a:ext cx="164571" cy="164571"/>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E7991B9E-9AA8-4703-A78B-77DF90581C8D}"/>
              </a:ext>
            </a:extLst>
          </p:cNvPr>
          <p:cNvSpPr txBox="1"/>
          <p:nvPr/>
        </p:nvSpPr>
        <p:spPr>
          <a:xfrm>
            <a:off x="3677772" y="3236394"/>
            <a:ext cx="5420330" cy="507831"/>
          </a:xfrm>
          <a:prstGeom prst="rect">
            <a:avLst/>
          </a:prstGeom>
          <a:noFill/>
        </p:spPr>
        <p:txBody>
          <a:bodyPr wrap="none" rtlCol="0">
            <a:spAutoFit/>
          </a:bodyPr>
          <a:lstStyle/>
          <a:p>
            <a:pPr defTabSz="685800">
              <a:buClrTx/>
            </a:pPr>
            <a:r>
              <a:rPr lang="en-AU" sz="1350" b="1" kern="1200" dirty="0">
                <a:solidFill>
                  <a:prstClr val="black"/>
                </a:solidFill>
                <a:latin typeface="Calibri" panose="020F0502020204030204"/>
                <a:ea typeface="+mn-ea"/>
                <a:cs typeface="+mn-cs"/>
              </a:rPr>
              <a:t>Customer expectations       </a:t>
            </a:r>
            <a:r>
              <a:rPr lang="en-AU" sz="1350" kern="1200" dirty="0">
                <a:solidFill>
                  <a:prstClr val="black"/>
                </a:solidFill>
                <a:latin typeface="Calibri" panose="020F0502020204030204"/>
                <a:ea typeface="+mn-ea"/>
                <a:cs typeface="+mn-cs"/>
              </a:rPr>
              <a:t>we are unable to inform customers of real-time</a:t>
            </a:r>
          </a:p>
          <a:p>
            <a:pPr defTabSz="685800">
              <a:buClrTx/>
            </a:pPr>
            <a:r>
              <a:rPr lang="en-AU" sz="1350" kern="1200" dirty="0">
                <a:solidFill>
                  <a:prstClr val="black"/>
                </a:solidFill>
                <a:latin typeface="Calibri" panose="020F0502020204030204"/>
                <a:ea typeface="+mn-ea"/>
                <a:cs typeface="+mn-cs"/>
              </a:rPr>
              <a:t>	                               water usage and network faults</a:t>
            </a:r>
          </a:p>
        </p:txBody>
      </p:sp>
      <p:pic>
        <p:nvPicPr>
          <p:cNvPr id="23" name="Picture 4" descr="Red arrow 31 icon - Free red arrow icons">
            <a:extLst>
              <a:ext uri="{FF2B5EF4-FFF2-40B4-BE49-F238E27FC236}">
                <a16:creationId xmlns:a16="http://schemas.microsoft.com/office/drawing/2014/main" id="{6659291D-0739-3B47-1C5D-00758591F72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22200" y="3298847"/>
            <a:ext cx="164571" cy="164571"/>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928A5022-87E4-4EA6-AEFB-08C7D62B0FA5}"/>
              </a:ext>
            </a:extLst>
          </p:cNvPr>
          <p:cNvSpPr txBox="1"/>
          <p:nvPr/>
        </p:nvSpPr>
        <p:spPr>
          <a:xfrm>
            <a:off x="3677772" y="4278231"/>
            <a:ext cx="5562548" cy="300082"/>
          </a:xfrm>
          <a:prstGeom prst="rect">
            <a:avLst/>
          </a:prstGeom>
          <a:noFill/>
        </p:spPr>
        <p:txBody>
          <a:bodyPr wrap="none" rtlCol="0">
            <a:spAutoFit/>
          </a:bodyPr>
          <a:lstStyle/>
          <a:p>
            <a:pPr defTabSz="685800">
              <a:buClrTx/>
            </a:pPr>
            <a:r>
              <a:rPr lang="en-AU" sz="1350" b="1" kern="1200" dirty="0">
                <a:solidFill>
                  <a:prstClr val="black"/>
                </a:solidFill>
                <a:latin typeface="Calibri" panose="020F0502020204030204"/>
                <a:ea typeface="+mn-ea"/>
                <a:cs typeface="+mn-cs"/>
              </a:rPr>
              <a:t>Proactive Network Management</a:t>
            </a:r>
            <a:r>
              <a:rPr lang="en-AU" sz="1350" kern="1200" dirty="0">
                <a:solidFill>
                  <a:prstClr val="black"/>
                </a:solidFill>
                <a:latin typeface="Calibri" panose="020F0502020204030204"/>
                <a:ea typeface="+mn-ea"/>
                <a:cs typeface="+mn-cs"/>
              </a:rPr>
              <a:t>        we want to make data-driven decisions</a:t>
            </a:r>
          </a:p>
        </p:txBody>
      </p:sp>
      <p:pic>
        <p:nvPicPr>
          <p:cNvPr id="26" name="Picture 4" descr="Red arrow 31 icon - Free red arrow icons">
            <a:extLst>
              <a:ext uri="{FF2B5EF4-FFF2-40B4-BE49-F238E27FC236}">
                <a16:creationId xmlns:a16="http://schemas.microsoft.com/office/drawing/2014/main" id="{CC4D3B1E-AF2C-D92E-C470-05EDD842193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27627" y="4334766"/>
            <a:ext cx="164571" cy="164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0172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64F7B-D5B6-2247-8A46-B4694E8E502B}"/>
              </a:ext>
            </a:extLst>
          </p:cNvPr>
          <p:cNvSpPr>
            <a:spLocks noGrp="1"/>
          </p:cNvSpPr>
          <p:nvPr>
            <p:ph type="title"/>
          </p:nvPr>
        </p:nvSpPr>
        <p:spPr>
          <a:xfrm>
            <a:off x="785657" y="297589"/>
            <a:ext cx="6904058" cy="494691"/>
          </a:xfrm>
        </p:spPr>
        <p:txBody>
          <a:bodyPr/>
          <a:lstStyle/>
          <a:p>
            <a:r>
              <a:rPr lang="en-US" dirty="0">
                <a:solidFill>
                  <a:schemeClr val="accent5"/>
                </a:solidFill>
              </a:rPr>
              <a:t>Water Scarcity Drives Need for a Smarter Approach</a:t>
            </a:r>
          </a:p>
        </p:txBody>
      </p:sp>
      <p:sp>
        <p:nvSpPr>
          <p:cNvPr id="7" name="Text Placeholder 3">
            <a:extLst>
              <a:ext uri="{FF2B5EF4-FFF2-40B4-BE49-F238E27FC236}">
                <a16:creationId xmlns:a16="http://schemas.microsoft.com/office/drawing/2014/main" id="{D9105032-9B61-0CD3-AB8D-A9E701DE8190}"/>
              </a:ext>
            </a:extLst>
          </p:cNvPr>
          <p:cNvSpPr txBox="1">
            <a:spLocks/>
          </p:cNvSpPr>
          <p:nvPr/>
        </p:nvSpPr>
        <p:spPr>
          <a:xfrm>
            <a:off x="785658" y="845341"/>
            <a:ext cx="4270343" cy="529004"/>
          </a:xfrm>
          <a:prstGeom prst="rect">
            <a:avLst/>
          </a:prstGeom>
        </p:spPr>
        <p:txBody>
          <a:bodyPr vert="horz" lIns="68580" tIns="34290" rIns="68580" bIns="34290" rtlCol="0">
            <a:normAutofit/>
          </a:bodyPr>
          <a:lstStyle>
            <a:lvl1pPr marL="0" marR="0" indent="0" algn="l" defTabSz="914469" rtl="0" eaLnBrk="1" fontAlgn="auto" latinLnBrk="0" hangingPunct="1">
              <a:lnSpc>
                <a:spcPct val="90000"/>
              </a:lnSpc>
              <a:spcBef>
                <a:spcPts val="1000"/>
              </a:spcBef>
              <a:spcAft>
                <a:spcPts val="0"/>
              </a:spcAft>
              <a:buClrTx/>
              <a:buSzTx/>
              <a:buFont typeface="Arial" panose="020B0604020202020204" pitchFamily="34" charset="0"/>
              <a:buNone/>
              <a:tabLst/>
              <a:defRPr sz="2400" kern="1200">
                <a:solidFill>
                  <a:srgbClr val="17294E"/>
                </a:solidFill>
                <a:latin typeface="+mn-lt"/>
                <a:ea typeface="+mn-ea"/>
                <a:cs typeface="+mn-cs"/>
              </a:defRPr>
            </a:lvl1pPr>
            <a:lvl2pPr marL="342925" indent="0" algn="l" defTabSz="914469" rtl="0" eaLnBrk="1" latinLnBrk="0" hangingPunct="1">
              <a:lnSpc>
                <a:spcPct val="90000"/>
              </a:lnSpc>
              <a:spcBef>
                <a:spcPts val="500"/>
              </a:spcBef>
              <a:buFont typeface="Arial" panose="020B0604020202020204" pitchFamily="34" charset="0"/>
              <a:buNone/>
              <a:defRPr sz="1050" kern="1200">
                <a:solidFill>
                  <a:schemeClr val="tx1"/>
                </a:solidFill>
                <a:latin typeface="+mn-lt"/>
                <a:ea typeface="+mn-ea"/>
                <a:cs typeface="+mn-cs"/>
              </a:defRPr>
            </a:lvl2pPr>
            <a:lvl3pPr marL="685851" indent="0" algn="l" defTabSz="914469"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3pPr>
            <a:lvl4pPr marL="1028777" indent="0" algn="l" defTabSz="914469" rtl="0" eaLnBrk="1" latinLnBrk="0" hangingPunct="1">
              <a:lnSpc>
                <a:spcPct val="90000"/>
              </a:lnSpc>
              <a:spcBef>
                <a:spcPts val="500"/>
              </a:spcBef>
              <a:buFont typeface="Arial" panose="020B0604020202020204" pitchFamily="34" charset="0"/>
              <a:buNone/>
              <a:defRPr sz="750" kern="1200">
                <a:solidFill>
                  <a:schemeClr val="tx1"/>
                </a:solidFill>
                <a:latin typeface="+mn-lt"/>
                <a:ea typeface="+mn-ea"/>
                <a:cs typeface="+mn-cs"/>
              </a:defRPr>
            </a:lvl4pPr>
            <a:lvl5pPr marL="1371703" indent="0" algn="l" defTabSz="914469" rtl="0" eaLnBrk="1" latinLnBrk="0" hangingPunct="1">
              <a:lnSpc>
                <a:spcPct val="90000"/>
              </a:lnSpc>
              <a:spcBef>
                <a:spcPts val="500"/>
              </a:spcBef>
              <a:buFont typeface="Arial" panose="020B0604020202020204" pitchFamily="34" charset="0"/>
              <a:buNone/>
              <a:defRPr sz="750" kern="1200">
                <a:solidFill>
                  <a:schemeClr val="tx1"/>
                </a:solidFill>
                <a:latin typeface="+mj-lt"/>
                <a:ea typeface="+mn-ea"/>
                <a:cs typeface="+mn-cs"/>
              </a:defRPr>
            </a:lvl5pPr>
            <a:lvl6pPr marL="1714628" indent="0" algn="l" defTabSz="914469" rtl="0" eaLnBrk="1" latinLnBrk="0" hangingPunct="1">
              <a:lnSpc>
                <a:spcPct val="90000"/>
              </a:lnSpc>
              <a:spcBef>
                <a:spcPts val="500"/>
              </a:spcBef>
              <a:buFont typeface="Arial" panose="020B0604020202020204" pitchFamily="34" charset="0"/>
              <a:buNone/>
              <a:defRPr sz="750" kern="1200">
                <a:solidFill>
                  <a:schemeClr val="tx1"/>
                </a:solidFill>
                <a:latin typeface="+mn-lt"/>
                <a:ea typeface="+mn-ea"/>
                <a:cs typeface="+mn-cs"/>
              </a:defRPr>
            </a:lvl6pPr>
            <a:lvl7pPr marL="2057554" indent="0" algn="l" defTabSz="914469" rtl="0" eaLnBrk="1" latinLnBrk="0" hangingPunct="1">
              <a:lnSpc>
                <a:spcPct val="90000"/>
              </a:lnSpc>
              <a:spcBef>
                <a:spcPts val="500"/>
              </a:spcBef>
              <a:buFont typeface="Arial" panose="020B0604020202020204" pitchFamily="34" charset="0"/>
              <a:buNone/>
              <a:defRPr sz="750" kern="1200">
                <a:solidFill>
                  <a:schemeClr val="tx1"/>
                </a:solidFill>
                <a:latin typeface="+mn-lt"/>
                <a:ea typeface="+mn-ea"/>
                <a:cs typeface="+mn-cs"/>
              </a:defRPr>
            </a:lvl7pPr>
            <a:lvl8pPr marL="2400480" indent="0" algn="l" defTabSz="914469" rtl="0" eaLnBrk="1" latinLnBrk="0" hangingPunct="1">
              <a:lnSpc>
                <a:spcPct val="90000"/>
              </a:lnSpc>
              <a:spcBef>
                <a:spcPts val="500"/>
              </a:spcBef>
              <a:buFont typeface="Arial" panose="020B0604020202020204" pitchFamily="34" charset="0"/>
              <a:buNone/>
              <a:defRPr sz="750" kern="1200">
                <a:solidFill>
                  <a:schemeClr val="tx1"/>
                </a:solidFill>
                <a:latin typeface="+mn-lt"/>
                <a:ea typeface="+mn-ea"/>
                <a:cs typeface="+mn-cs"/>
              </a:defRPr>
            </a:lvl8pPr>
            <a:lvl9pPr marL="2743405" indent="0" algn="l" defTabSz="914469" rtl="0" eaLnBrk="1" latinLnBrk="0" hangingPunct="1">
              <a:lnSpc>
                <a:spcPct val="90000"/>
              </a:lnSpc>
              <a:spcBef>
                <a:spcPts val="500"/>
              </a:spcBef>
              <a:buFont typeface="Arial" panose="020B0604020202020204" pitchFamily="34" charset="0"/>
              <a:buNone/>
              <a:defRPr sz="750" kern="1200">
                <a:solidFill>
                  <a:schemeClr val="tx1"/>
                </a:solidFill>
                <a:latin typeface="+mn-lt"/>
                <a:ea typeface="+mn-ea"/>
                <a:cs typeface="+mn-cs"/>
              </a:defRPr>
            </a:lvl9pPr>
          </a:lstStyle>
          <a:p>
            <a:pPr defTabSz="685852">
              <a:spcBef>
                <a:spcPts val="750"/>
              </a:spcBef>
            </a:pPr>
            <a:r>
              <a:rPr lang="en-US" sz="1800">
                <a:latin typeface="Calibri" panose="020F0502020204030204"/>
              </a:rPr>
              <a:t>Supply and demand scenarios in Melbourne</a:t>
            </a:r>
          </a:p>
        </p:txBody>
      </p:sp>
      <p:pic>
        <p:nvPicPr>
          <p:cNvPr id="4" name="Picture 3">
            <a:extLst>
              <a:ext uri="{FF2B5EF4-FFF2-40B4-BE49-F238E27FC236}">
                <a16:creationId xmlns:a16="http://schemas.microsoft.com/office/drawing/2014/main" id="{A64888CE-C85C-6ECD-DD2A-D8FA55C73C5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1" y="845342"/>
            <a:ext cx="7543800" cy="3869256"/>
          </a:xfrm>
          <a:prstGeom prst="rect">
            <a:avLst/>
          </a:prstGeom>
          <a:noFill/>
          <a:ln>
            <a:noFill/>
          </a:ln>
        </p:spPr>
      </p:pic>
    </p:spTree>
    <p:extLst>
      <p:ext uri="{BB962C8B-B14F-4D97-AF65-F5344CB8AC3E}">
        <p14:creationId xmlns:p14="http://schemas.microsoft.com/office/powerpoint/2010/main" val="30769133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119660" y="556204"/>
            <a:ext cx="3557778" cy="2308324"/>
          </a:xfrm>
          <a:prstGeom prst="rect">
            <a:avLst/>
          </a:prstGeom>
        </p:spPr>
        <p:txBody>
          <a:bodyPr wrap="square">
            <a:spAutoFit/>
          </a:bodyPr>
          <a:lstStyle/>
          <a:p>
            <a:pPr defTabSz="685800">
              <a:buClrTx/>
            </a:pPr>
            <a:r>
              <a:rPr lang="en-AU" sz="1200" kern="1200" dirty="0">
                <a:solidFill>
                  <a:srgbClr val="70AD47"/>
                </a:solidFill>
                <a:latin typeface="Calibri" panose="020F0502020204030204"/>
                <a:ea typeface="+mn-ea"/>
                <a:cs typeface="+mn-cs"/>
              </a:rPr>
              <a:t>Tested and trialled many technologies (mostly proprietary) </a:t>
            </a:r>
          </a:p>
          <a:p>
            <a:pPr defTabSz="685800">
              <a:buClrTx/>
            </a:pPr>
            <a:endParaRPr lang="en-AU" sz="1200" kern="1200" dirty="0">
              <a:solidFill>
                <a:srgbClr val="70AD47"/>
              </a:solidFill>
              <a:latin typeface="Calibri" panose="020F0502020204030204"/>
              <a:ea typeface="+mn-ea"/>
              <a:cs typeface="+mn-cs"/>
            </a:endParaRPr>
          </a:p>
          <a:p>
            <a:pPr defTabSz="685800">
              <a:buClrTx/>
            </a:pPr>
            <a:r>
              <a:rPr lang="en-AU" sz="1200" kern="1200" dirty="0">
                <a:solidFill>
                  <a:srgbClr val="70AD47"/>
                </a:solidFill>
                <a:latin typeface="Calibri" panose="020F0502020204030204"/>
                <a:ea typeface="+mn-ea"/>
                <a:cs typeface="+mn-cs"/>
              </a:rPr>
              <a:t>Helped to form our opinion on build vs outsourced IoT networks</a:t>
            </a:r>
          </a:p>
          <a:p>
            <a:pPr defTabSz="685800">
              <a:buClrTx/>
            </a:pPr>
            <a:endParaRPr lang="en-AU" sz="1200" kern="1200" dirty="0">
              <a:solidFill>
                <a:srgbClr val="70AD47"/>
              </a:solidFill>
              <a:latin typeface="Calibri" panose="020F0502020204030204"/>
              <a:ea typeface="+mn-ea"/>
              <a:cs typeface="+mn-cs"/>
            </a:endParaRPr>
          </a:p>
          <a:p>
            <a:pPr defTabSz="685800">
              <a:buClrTx/>
            </a:pPr>
            <a:r>
              <a:rPr lang="en-AU" sz="1200" kern="1200" dirty="0">
                <a:solidFill>
                  <a:srgbClr val="70AD47"/>
                </a:solidFill>
                <a:latin typeface="Calibri" panose="020F0502020204030204"/>
                <a:ea typeface="+mn-ea"/>
                <a:cs typeface="+mn-cs"/>
              </a:rPr>
              <a:t>Many learnings around battery efficiency and data transfer</a:t>
            </a:r>
          </a:p>
          <a:p>
            <a:pPr marL="214313" indent="-214313" defTabSz="685800">
              <a:buClrTx/>
              <a:buFontTx/>
              <a:buChar char="-"/>
            </a:pPr>
            <a:endParaRPr lang="en-AU" sz="1200" kern="1200" dirty="0">
              <a:solidFill>
                <a:srgbClr val="0082BB"/>
              </a:solidFill>
              <a:latin typeface="Calibri" panose="020F0502020204030204"/>
              <a:ea typeface="+mn-ea"/>
              <a:cs typeface="+mn-cs"/>
            </a:endParaRPr>
          </a:p>
          <a:p>
            <a:pPr marL="214313" indent="-214313" defTabSz="685800">
              <a:buClrTx/>
              <a:buFontTx/>
              <a:buChar char="-"/>
            </a:pPr>
            <a:endParaRPr lang="en-AU" sz="1200" kern="1200" dirty="0">
              <a:solidFill>
                <a:srgbClr val="0082BB"/>
              </a:solidFill>
              <a:latin typeface="Calibri" panose="020F0502020204030204"/>
              <a:ea typeface="+mn-ea"/>
              <a:cs typeface="+mn-cs"/>
            </a:endParaRPr>
          </a:p>
          <a:p>
            <a:pPr defTabSz="685800">
              <a:buClrTx/>
            </a:pPr>
            <a:endParaRPr lang="en-AU" sz="1200" kern="1200" dirty="0">
              <a:solidFill>
                <a:srgbClr val="0082BB"/>
              </a:solidFill>
              <a:latin typeface="Calibri" panose="020F0502020204030204"/>
              <a:ea typeface="+mn-ea"/>
              <a:cs typeface="+mn-cs"/>
            </a:endParaRPr>
          </a:p>
          <a:p>
            <a:pPr defTabSz="685800">
              <a:buClrTx/>
            </a:pPr>
            <a:endParaRPr lang="en-AU" sz="1200" kern="1200" dirty="0">
              <a:solidFill>
                <a:srgbClr val="0082BB"/>
              </a:solidFill>
              <a:latin typeface="Calibri" panose="020F0502020204030204"/>
              <a:ea typeface="+mn-ea"/>
              <a:cs typeface="+mn-cs"/>
            </a:endParaRPr>
          </a:p>
        </p:txBody>
      </p:sp>
      <p:pic>
        <p:nvPicPr>
          <p:cNvPr id="36" name="Picture 4" descr="http://www.vodafone.co.uk/cs/groups/public/documents/webcontent/1287x929_vodafone_logo.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40508" y="4369949"/>
            <a:ext cx="541382" cy="390927"/>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 descr="http://www.deblocage-gsm.tn/wp-content/themes/deblocage-gsm/webroot/files/network_logos/1409.png">
            <a:hlinkClick r:id="rId4"/>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8489599" y="3213058"/>
            <a:ext cx="505889" cy="50588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571193" y="3050686"/>
            <a:ext cx="591830" cy="276999"/>
          </a:xfrm>
          <a:prstGeom prst="rect">
            <a:avLst/>
          </a:prstGeom>
          <a:noFill/>
        </p:spPr>
        <p:txBody>
          <a:bodyPr wrap="none" rtlCol="0">
            <a:spAutoFit/>
          </a:bodyPr>
          <a:lstStyle/>
          <a:p>
            <a:pPr algn="ctr" defTabSz="685800">
              <a:buClrTx/>
            </a:pPr>
            <a:r>
              <a:rPr lang="en-AU" sz="1200" kern="1200" dirty="0">
                <a:solidFill>
                  <a:srgbClr val="0082BB"/>
                </a:solidFill>
                <a:latin typeface="Calibri" panose="020F0502020204030204"/>
                <a:ea typeface="+mn-ea"/>
                <a:cs typeface="+mn-cs"/>
              </a:rPr>
              <a:t>(2013)</a:t>
            </a:r>
          </a:p>
        </p:txBody>
      </p:sp>
      <p:sp>
        <p:nvSpPr>
          <p:cNvPr id="9" name="TextBox 8"/>
          <p:cNvSpPr txBox="1"/>
          <p:nvPr/>
        </p:nvSpPr>
        <p:spPr>
          <a:xfrm>
            <a:off x="2545147" y="2384857"/>
            <a:ext cx="591830" cy="276999"/>
          </a:xfrm>
          <a:prstGeom prst="rect">
            <a:avLst/>
          </a:prstGeom>
          <a:noFill/>
        </p:spPr>
        <p:txBody>
          <a:bodyPr wrap="none" rtlCol="0">
            <a:spAutoFit/>
          </a:bodyPr>
          <a:lstStyle/>
          <a:p>
            <a:pPr algn="ctr" defTabSz="685800">
              <a:buClrTx/>
            </a:pPr>
            <a:r>
              <a:rPr lang="en-AU" sz="1200" kern="1200" dirty="0">
                <a:solidFill>
                  <a:srgbClr val="0082BB"/>
                </a:solidFill>
                <a:latin typeface="Calibri" panose="020F0502020204030204"/>
                <a:ea typeface="+mn-ea"/>
                <a:cs typeface="+mn-cs"/>
              </a:rPr>
              <a:t>(2014)</a:t>
            </a:r>
          </a:p>
        </p:txBody>
      </p:sp>
      <p:sp>
        <p:nvSpPr>
          <p:cNvPr id="13" name="TextBox 12"/>
          <p:cNvSpPr txBox="1"/>
          <p:nvPr/>
        </p:nvSpPr>
        <p:spPr>
          <a:xfrm>
            <a:off x="3608026" y="1757661"/>
            <a:ext cx="591830" cy="276999"/>
          </a:xfrm>
          <a:prstGeom prst="rect">
            <a:avLst/>
          </a:prstGeom>
          <a:noFill/>
        </p:spPr>
        <p:txBody>
          <a:bodyPr wrap="none" rtlCol="0">
            <a:spAutoFit/>
          </a:bodyPr>
          <a:lstStyle/>
          <a:p>
            <a:pPr algn="ctr" defTabSz="685800">
              <a:buClrTx/>
            </a:pPr>
            <a:r>
              <a:rPr lang="en-AU" sz="1200" kern="1200" dirty="0">
                <a:solidFill>
                  <a:srgbClr val="0082BB"/>
                </a:solidFill>
                <a:latin typeface="Calibri" panose="020F0502020204030204"/>
                <a:ea typeface="+mn-ea"/>
                <a:cs typeface="+mn-cs"/>
              </a:rPr>
              <a:t>(2013)</a:t>
            </a:r>
          </a:p>
        </p:txBody>
      </p:sp>
      <p:pic>
        <p:nvPicPr>
          <p:cNvPr id="15" name="Picture 14"/>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573063" y="4292647"/>
            <a:ext cx="769649" cy="267118"/>
          </a:xfrm>
          <a:prstGeom prst="rect">
            <a:avLst/>
          </a:prstGeom>
        </p:spPr>
      </p:pic>
      <p:pic>
        <p:nvPicPr>
          <p:cNvPr id="16" name="Picture 15"/>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351519" y="4186962"/>
            <a:ext cx="416861" cy="201406"/>
          </a:xfrm>
          <a:prstGeom prst="rect">
            <a:avLst/>
          </a:prstGeom>
        </p:spPr>
      </p:pic>
      <p:pic>
        <p:nvPicPr>
          <p:cNvPr id="21" name="Picture 20" descr="http://namedropping.files.wordpress.com/2013/02/leidos.jpg"/>
          <p:cNvPicPr/>
          <p:nvPr/>
        </p:nvPicPr>
        <p:blipFill>
          <a:blip r:embed="rId8" cstate="screen">
            <a:extLst>
              <a:ext uri="{28A0092B-C50C-407E-A947-70E740481C1C}">
                <a14:useLocalDpi xmlns:a14="http://schemas.microsoft.com/office/drawing/2010/main"/>
              </a:ext>
            </a:extLst>
          </a:blip>
          <a:srcRect/>
          <a:stretch>
            <a:fillRect/>
          </a:stretch>
        </p:blipFill>
        <p:spPr bwMode="auto">
          <a:xfrm>
            <a:off x="2477058" y="4324454"/>
            <a:ext cx="944779" cy="321282"/>
          </a:xfrm>
          <a:prstGeom prst="rect">
            <a:avLst/>
          </a:prstGeom>
          <a:noFill/>
          <a:ln>
            <a:noFill/>
          </a:ln>
        </p:spPr>
      </p:pic>
      <p:pic>
        <p:nvPicPr>
          <p:cNvPr id="22" name="Picture 21" descr="http://www.onrampwireless.com/wp-content/themes/orw/images/logo_orw.png"/>
          <p:cNvPicPr/>
          <p:nvPr/>
        </p:nvPicPr>
        <p:blipFill>
          <a:blip r:embed="rId9" cstate="screen">
            <a:extLst>
              <a:ext uri="{28A0092B-C50C-407E-A947-70E740481C1C}">
                <a14:useLocalDpi xmlns:a14="http://schemas.microsoft.com/office/drawing/2010/main"/>
              </a:ext>
            </a:extLst>
          </a:blip>
          <a:srcRect/>
          <a:stretch>
            <a:fillRect/>
          </a:stretch>
        </p:blipFill>
        <p:spPr bwMode="auto">
          <a:xfrm>
            <a:off x="416682" y="2526091"/>
            <a:ext cx="918724" cy="257813"/>
          </a:xfrm>
          <a:prstGeom prst="rect">
            <a:avLst/>
          </a:prstGeom>
          <a:noFill/>
          <a:ln>
            <a:noFill/>
          </a:ln>
        </p:spPr>
      </p:pic>
      <p:pic>
        <p:nvPicPr>
          <p:cNvPr id="23" name="Picture 22" descr="http://upload.wikimedia.org/wikipedia/commons/thumb/6/64/Cisco_logo.svg/1280px-Cisco_logo.svg.png"/>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34863" y="4426206"/>
            <a:ext cx="556250" cy="312626"/>
          </a:xfrm>
          <a:prstGeom prst="rect">
            <a:avLst/>
          </a:prstGeom>
          <a:noFill/>
          <a:ln>
            <a:noFill/>
          </a:ln>
        </p:spPr>
      </p:pic>
      <p:pic>
        <p:nvPicPr>
          <p:cNvPr id="4" name="Picture 3" descr="IMG_0678.JPG"/>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1209088" y="3566602"/>
            <a:ext cx="1229336" cy="1159874"/>
          </a:xfrm>
          <a:prstGeom prst="hexagon">
            <a:avLst/>
          </a:prstGeom>
          <a:ln>
            <a:solidFill>
              <a:schemeClr val="accent6"/>
            </a:solidFill>
          </a:ln>
          <a:effectLst>
            <a:outerShdw blurRad="50800" dist="38100" dir="2700000" algn="tl" rotWithShape="0">
              <a:prstClr val="black">
                <a:alpha val="40000"/>
              </a:prstClr>
            </a:outerShdw>
          </a:effectLst>
        </p:spPr>
      </p:pic>
      <p:pic>
        <p:nvPicPr>
          <p:cNvPr id="7" name="Picture 2" descr="\\phofile01\data1\user\pbergqvi\system\desktop\IMG_0571.JPG"/>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2249047" y="2930842"/>
            <a:ext cx="1212713" cy="1159874"/>
          </a:xfrm>
          <a:prstGeom prst="hexagon">
            <a:avLst/>
          </a:prstGeom>
          <a:ln>
            <a:solidFill>
              <a:schemeClr val="accent6"/>
            </a:solid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pic>
        <p:nvPicPr>
          <p:cNvPr id="10" name="Picture 3" descr="\\phofile01\data1\user\pbergqvi\system\desktop\IMG_0512.JPG"/>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3275024" y="3533580"/>
            <a:ext cx="1222101" cy="1159874"/>
          </a:xfrm>
          <a:prstGeom prst="hexagon">
            <a:avLst/>
          </a:prstGeom>
          <a:ln>
            <a:solidFill>
              <a:schemeClr val="accent6"/>
            </a:solid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pic>
        <p:nvPicPr>
          <p:cNvPr id="11" name="Picture 10" descr="IMG_0829.JPG"/>
          <p:cNvPicPr>
            <a:picLocks noChangeAspect="1"/>
          </p:cNvPicPr>
          <p:nvPr/>
        </p:nvPicPr>
        <p:blipFill rotWithShape="1">
          <a:blip r:embed="rId14" cstate="print">
            <a:extLst>
              <a:ext uri="{28A0092B-C50C-407E-A947-70E740481C1C}">
                <a14:useLocalDpi xmlns:a14="http://schemas.microsoft.com/office/drawing/2010/main"/>
              </a:ext>
            </a:extLst>
          </a:blip>
          <a:srcRect l="31827" r="-1" b="48065"/>
          <a:stretch/>
        </p:blipFill>
        <p:spPr>
          <a:xfrm>
            <a:off x="3269938" y="2288434"/>
            <a:ext cx="1229336" cy="1152974"/>
          </a:xfrm>
          <a:prstGeom prst="hexagon">
            <a:avLst/>
          </a:prstGeom>
          <a:ln>
            <a:solidFill>
              <a:schemeClr val="accent6"/>
            </a:solidFill>
          </a:ln>
          <a:effectLst>
            <a:outerShdw blurRad="50800" dist="38100" dir="2700000" algn="tl" rotWithShape="0">
              <a:prstClr val="black">
                <a:alpha val="40000"/>
              </a:prstClr>
            </a:outerShdw>
          </a:effectLst>
        </p:spPr>
      </p:pic>
      <p:pic>
        <p:nvPicPr>
          <p:cNvPr id="12" name="Picture 11" descr="IMG_0834.JPG"/>
          <p:cNvPicPr>
            <a:picLocks noChangeAspect="1"/>
          </p:cNvPicPr>
          <p:nvPr/>
        </p:nvPicPr>
        <p:blipFill rotWithShape="1">
          <a:blip r:embed="rId15" cstate="print">
            <a:extLst>
              <a:ext uri="{28A0092B-C50C-407E-A947-70E740481C1C}">
                <a14:useLocalDpi xmlns:a14="http://schemas.microsoft.com/office/drawing/2010/main"/>
              </a:ext>
            </a:extLst>
          </a:blip>
          <a:srcRect l="17803" r="4292"/>
          <a:stretch/>
        </p:blipFill>
        <p:spPr>
          <a:xfrm>
            <a:off x="4298450" y="2921537"/>
            <a:ext cx="1189056" cy="1154099"/>
          </a:xfrm>
          <a:prstGeom prst="hexagon">
            <a:avLst/>
          </a:prstGeom>
          <a:ln>
            <a:solidFill>
              <a:schemeClr val="accent6"/>
            </a:solidFill>
          </a:ln>
          <a:effectLst>
            <a:outerShdw blurRad="50800" dist="38100" dir="2700000" algn="tl" rotWithShape="0">
              <a:prstClr val="black">
                <a:alpha val="40000"/>
              </a:prstClr>
            </a:outerShdw>
          </a:effectLst>
        </p:spPr>
      </p:pic>
      <p:pic>
        <p:nvPicPr>
          <p:cNvPr id="14" name="Picture 13" descr="IMG_0693.JPG"/>
          <p:cNvPicPr>
            <a:picLocks noChangeAspect="1"/>
          </p:cNvPicPr>
          <p:nvPr/>
        </p:nvPicPr>
        <p:blipFill rotWithShape="1">
          <a:blip r:embed="rId16" cstate="print">
            <a:extLst>
              <a:ext uri="{28A0092B-C50C-407E-A947-70E740481C1C}">
                <a14:useLocalDpi xmlns:a14="http://schemas.microsoft.com/office/drawing/2010/main"/>
              </a:ext>
            </a:extLst>
          </a:blip>
          <a:srcRect t="5135" b="10604"/>
          <a:stretch/>
        </p:blipFill>
        <p:spPr>
          <a:xfrm>
            <a:off x="191585" y="2925829"/>
            <a:ext cx="1211885" cy="1159874"/>
          </a:xfrm>
          <a:prstGeom prst="hexagon">
            <a:avLst/>
          </a:prstGeom>
          <a:ln>
            <a:solidFill>
              <a:schemeClr val="accent6"/>
            </a:solidFill>
          </a:ln>
          <a:effectLst>
            <a:outerShdw blurRad="50800" dist="38100" dir="2700000" algn="tl" rotWithShape="0">
              <a:prstClr val="black">
                <a:alpha val="40000"/>
              </a:prstClr>
            </a:outerShdw>
          </a:effectLst>
        </p:spPr>
      </p:pic>
      <p:pic>
        <p:nvPicPr>
          <p:cNvPr id="24" name="Picture 56" descr="Soak testing SSN NIC Report"/>
          <p:cNvPicPr>
            <a:picLocks noChangeAspect="1" noChangeArrowheads="1"/>
          </p:cNvPicPr>
          <p:nvPr/>
        </p:nvPicPr>
        <p:blipFill rotWithShape="1">
          <a:blip r:embed="rId17">
            <a:extLst>
              <a:ext uri="{28A0092B-C50C-407E-A947-70E740481C1C}">
                <a14:useLocalDpi xmlns:a14="http://schemas.microsoft.com/office/drawing/2010/main" val="0"/>
              </a:ext>
            </a:extLst>
          </a:blip>
          <a:srcRect l="8743" r="13141"/>
          <a:stretch/>
        </p:blipFill>
        <p:spPr bwMode="auto">
          <a:xfrm>
            <a:off x="5289601" y="3568311"/>
            <a:ext cx="1230866" cy="1129524"/>
          </a:xfrm>
          <a:prstGeom prst="hexagon">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5" name="Picture 90" descr="WR078 (7)"/>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10963" t="13918" r="12813" b="11114"/>
          <a:stretch/>
        </p:blipFill>
        <p:spPr bwMode="auto">
          <a:xfrm>
            <a:off x="4338818" y="1695916"/>
            <a:ext cx="1150974" cy="1120856"/>
          </a:xfrm>
          <a:prstGeom prst="hexagon">
            <a:avLst/>
          </a:prstGeom>
          <a:ln>
            <a:solidFill>
              <a:schemeClr val="accent6"/>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4562280" y="1017218"/>
            <a:ext cx="591830" cy="276999"/>
          </a:xfrm>
          <a:prstGeom prst="rect">
            <a:avLst/>
          </a:prstGeom>
          <a:noFill/>
        </p:spPr>
        <p:txBody>
          <a:bodyPr wrap="none" rtlCol="0">
            <a:spAutoFit/>
          </a:bodyPr>
          <a:lstStyle>
            <a:defPPr>
              <a:defRPr lang="en-US"/>
            </a:defPPr>
            <a:lvl1pPr algn="ctr">
              <a:defRPr sz="1600"/>
            </a:lvl1pPr>
          </a:lstStyle>
          <a:p>
            <a:pPr defTabSz="685800">
              <a:buClrTx/>
            </a:pPr>
            <a:r>
              <a:rPr lang="en-AU" sz="1200" kern="1200" dirty="0">
                <a:solidFill>
                  <a:srgbClr val="0082BB"/>
                </a:solidFill>
                <a:latin typeface="Calibri" panose="020F0502020204030204"/>
                <a:ea typeface="+mn-ea"/>
                <a:cs typeface="+mn-cs"/>
              </a:rPr>
              <a:t>(2015)</a:t>
            </a:r>
          </a:p>
        </p:txBody>
      </p:sp>
      <p:pic>
        <p:nvPicPr>
          <p:cNvPr id="26" name="Picture Placeholder 16"/>
          <p:cNvPicPr>
            <a:picLocks noChangeAspect="1"/>
          </p:cNvPicPr>
          <p:nvPr/>
        </p:nvPicPr>
        <p:blipFill rotWithShape="1">
          <a:blip r:embed="rId19" cstate="print">
            <a:extLst>
              <a:ext uri="{28A0092B-C50C-407E-A947-70E740481C1C}">
                <a14:useLocalDpi xmlns:a14="http://schemas.microsoft.com/office/drawing/2010/main" val="0"/>
              </a:ext>
            </a:extLst>
          </a:blip>
          <a:srcRect l="11269" r="11269"/>
          <a:stretch/>
        </p:blipFill>
        <p:spPr>
          <a:xfrm>
            <a:off x="7366580" y="2293426"/>
            <a:ext cx="1246587" cy="1200086"/>
          </a:xfrm>
          <a:prstGeom prst="hexagon">
            <a:avLst/>
          </a:prstGeom>
          <a:ln>
            <a:solidFill>
              <a:schemeClr val="accent6"/>
            </a:solidFill>
          </a:ln>
          <a:effectLst>
            <a:outerShdw blurRad="50800" dist="38100" dir="2700000" algn="tl" rotWithShape="0">
              <a:prstClr val="black">
                <a:alpha val="40000"/>
              </a:prstClr>
            </a:outerShdw>
          </a:effectLst>
        </p:spPr>
      </p:pic>
      <p:sp>
        <p:nvSpPr>
          <p:cNvPr id="28" name="TextBox 27"/>
          <p:cNvSpPr txBox="1"/>
          <p:nvPr/>
        </p:nvSpPr>
        <p:spPr>
          <a:xfrm>
            <a:off x="6317726" y="1094014"/>
            <a:ext cx="1222835" cy="461665"/>
          </a:xfrm>
          <a:prstGeom prst="rect">
            <a:avLst/>
          </a:prstGeom>
          <a:noFill/>
        </p:spPr>
        <p:txBody>
          <a:bodyPr wrap="none" rtlCol="0">
            <a:spAutoFit/>
          </a:bodyPr>
          <a:lstStyle>
            <a:defPPr>
              <a:defRPr lang="en-US"/>
            </a:defPPr>
            <a:lvl1pPr algn="ctr">
              <a:defRPr sz="1600"/>
            </a:lvl1pPr>
          </a:lstStyle>
          <a:p>
            <a:pPr defTabSz="685800">
              <a:buClrTx/>
            </a:pPr>
            <a:r>
              <a:rPr lang="en-AU" sz="1200" kern="1200" dirty="0">
                <a:solidFill>
                  <a:srgbClr val="0082BB"/>
                </a:solidFill>
                <a:latin typeface="Calibri" panose="020F0502020204030204"/>
                <a:ea typeface="+mn-ea"/>
                <a:cs typeface="+mn-cs"/>
              </a:rPr>
              <a:t>LPWAN IoT trials</a:t>
            </a:r>
          </a:p>
          <a:p>
            <a:pPr defTabSz="685800">
              <a:buClrTx/>
            </a:pPr>
            <a:r>
              <a:rPr lang="en-AU" sz="1200" kern="1200" dirty="0">
                <a:solidFill>
                  <a:srgbClr val="0082BB"/>
                </a:solidFill>
                <a:latin typeface="Calibri" panose="020F0502020204030204"/>
                <a:ea typeface="+mn-ea"/>
                <a:cs typeface="+mn-cs"/>
              </a:rPr>
              <a:t>(2016)</a:t>
            </a:r>
          </a:p>
        </p:txBody>
      </p:sp>
      <p:pic>
        <p:nvPicPr>
          <p:cNvPr id="30" name="Picture Placeholder 15"/>
          <p:cNvPicPr>
            <a:picLocks noChangeAspect="1"/>
          </p:cNvPicPr>
          <p:nvPr/>
        </p:nvPicPr>
        <p:blipFill rotWithShape="1">
          <a:blip r:embed="rId20"/>
          <a:srcRect l="1984" t="-294" r="30982" b="294"/>
          <a:stretch/>
        </p:blipFill>
        <p:spPr>
          <a:xfrm>
            <a:off x="6314411" y="1636132"/>
            <a:ext cx="1247126" cy="1205555"/>
          </a:xfrm>
          <a:prstGeom prst="hexagon">
            <a:avLst/>
          </a:prstGeom>
          <a:ln>
            <a:solidFill>
              <a:schemeClr val="accent6"/>
            </a:solidFill>
          </a:ln>
          <a:effectLst>
            <a:outerShdw blurRad="50800" dist="38100" dir="2700000" algn="tl" rotWithShape="0">
              <a:prstClr val="black">
                <a:alpha val="40000"/>
              </a:prstClr>
            </a:outerShdw>
          </a:effectLst>
        </p:spPr>
      </p:pic>
      <p:pic>
        <p:nvPicPr>
          <p:cNvPr id="31" name="Picture Placeholder 13"/>
          <p:cNvPicPr>
            <a:picLocks noChangeAspect="1"/>
          </p:cNvPicPr>
          <p:nvPr/>
        </p:nvPicPr>
        <p:blipFill rotWithShape="1">
          <a:blip r:embed="rId21"/>
          <a:srcRect l="854" t="21634" r="11026" b="16345"/>
          <a:stretch/>
        </p:blipFill>
        <p:spPr>
          <a:xfrm>
            <a:off x="6322747" y="2946511"/>
            <a:ext cx="1237976" cy="1155557"/>
          </a:xfrm>
          <a:prstGeom prst="hexagon">
            <a:avLst/>
          </a:prstGeom>
          <a:ln>
            <a:solidFill>
              <a:schemeClr val="accent6"/>
            </a:solidFill>
          </a:ln>
          <a:effectLst>
            <a:outerShdw blurRad="50800" dist="38100" dir="2700000" algn="tl" rotWithShape="0">
              <a:prstClr val="black">
                <a:alpha val="40000"/>
              </a:prstClr>
            </a:outerShdw>
          </a:effectLst>
        </p:spPr>
      </p:pic>
      <p:sp>
        <p:nvSpPr>
          <p:cNvPr id="32" name="TextBox 31"/>
          <p:cNvSpPr txBox="1"/>
          <p:nvPr/>
        </p:nvSpPr>
        <p:spPr>
          <a:xfrm>
            <a:off x="7510428" y="1639226"/>
            <a:ext cx="1060931" cy="646331"/>
          </a:xfrm>
          <a:prstGeom prst="rect">
            <a:avLst/>
          </a:prstGeom>
          <a:noFill/>
        </p:spPr>
        <p:txBody>
          <a:bodyPr wrap="none" rtlCol="0">
            <a:spAutoFit/>
          </a:bodyPr>
          <a:lstStyle>
            <a:defPPr>
              <a:defRPr lang="en-US"/>
            </a:defPPr>
            <a:lvl1pPr algn="ctr">
              <a:defRPr sz="1600"/>
            </a:lvl1pPr>
          </a:lstStyle>
          <a:p>
            <a:pPr defTabSz="685800">
              <a:buClrTx/>
            </a:pPr>
            <a:r>
              <a:rPr lang="en-AU" sz="1200" kern="1200" dirty="0">
                <a:solidFill>
                  <a:srgbClr val="0082BB"/>
                </a:solidFill>
                <a:latin typeface="Calibri" panose="020F0502020204030204"/>
                <a:ea typeface="+mn-ea"/>
                <a:cs typeface="+mn-cs"/>
              </a:rPr>
              <a:t>First NB-IoT</a:t>
            </a:r>
          </a:p>
          <a:p>
            <a:pPr defTabSz="685800">
              <a:buClrTx/>
            </a:pPr>
            <a:r>
              <a:rPr lang="en-AU" sz="1200" kern="1200" dirty="0">
                <a:solidFill>
                  <a:srgbClr val="0082BB"/>
                </a:solidFill>
                <a:latin typeface="Calibri" panose="020F0502020204030204"/>
                <a:ea typeface="+mn-ea"/>
                <a:cs typeface="+mn-cs"/>
              </a:rPr>
              <a:t>Digital Meters</a:t>
            </a:r>
          </a:p>
          <a:p>
            <a:pPr defTabSz="685800">
              <a:buClrTx/>
            </a:pPr>
            <a:r>
              <a:rPr lang="en-AU" sz="1200" kern="1200" dirty="0">
                <a:solidFill>
                  <a:srgbClr val="0082BB"/>
                </a:solidFill>
                <a:latin typeface="Calibri" panose="020F0502020204030204"/>
                <a:ea typeface="+mn-ea"/>
                <a:cs typeface="+mn-cs"/>
              </a:rPr>
              <a:t>(Dec 2016)</a:t>
            </a:r>
          </a:p>
        </p:txBody>
      </p:sp>
      <p:pic>
        <p:nvPicPr>
          <p:cNvPr id="17" name="Picture 16"/>
          <p:cNvPicPr>
            <a:picLocks noChangeAspect="1"/>
          </p:cNvPicPr>
          <p:nvPr/>
        </p:nvPicPr>
        <p:blipFill rotWithShape="1">
          <a:blip r:embed="rId22" cstate="print">
            <a:extLst>
              <a:ext uri="{28A0092B-C50C-407E-A947-70E740481C1C}">
                <a14:useLocalDpi xmlns:a14="http://schemas.microsoft.com/office/drawing/2010/main" val="0"/>
              </a:ext>
            </a:extLst>
          </a:blip>
          <a:srcRect l="12663" t="33054" r="24246" b="26462"/>
          <a:stretch/>
        </p:blipFill>
        <p:spPr>
          <a:xfrm>
            <a:off x="5309296" y="2313206"/>
            <a:ext cx="1195043" cy="1150272"/>
          </a:xfrm>
          <a:prstGeom prst="hexagon">
            <a:avLst/>
          </a:prstGeom>
          <a:ln>
            <a:solidFill>
              <a:schemeClr val="accent6"/>
            </a:solidFill>
          </a:ln>
          <a:effectLst>
            <a:outerShdw blurRad="50800" dist="38100" dir="2700000" algn="tl" rotWithShape="0">
              <a:prstClr val="black">
                <a:alpha val="40000"/>
              </a:prstClr>
            </a:outerShdw>
          </a:effectLst>
        </p:spPr>
      </p:pic>
      <p:pic>
        <p:nvPicPr>
          <p:cNvPr id="18" name="Picture 17"/>
          <p:cNvPicPr>
            <a:picLocks noChangeAspect="1"/>
          </p:cNvPicPr>
          <p:nvPr/>
        </p:nvPicPr>
        <p:blipFill rotWithShape="1">
          <a:blip r:embed="rId23" cstate="print">
            <a:extLst>
              <a:ext uri="{28A0092B-C50C-407E-A947-70E740481C1C}">
                <a14:useLocalDpi xmlns:a14="http://schemas.microsoft.com/office/drawing/2010/main" val="0"/>
              </a:ext>
            </a:extLst>
          </a:blip>
          <a:srcRect l="2101" t="6181" r="12074" b="32364"/>
          <a:stretch/>
        </p:blipFill>
        <p:spPr>
          <a:xfrm>
            <a:off x="5281682" y="1012268"/>
            <a:ext cx="1238336" cy="1182273"/>
          </a:xfrm>
          <a:prstGeom prst="hexagon">
            <a:avLst/>
          </a:prstGeom>
          <a:ln>
            <a:solidFill>
              <a:schemeClr val="accent6"/>
            </a:solidFill>
          </a:ln>
          <a:effectLst>
            <a:outerShdw blurRad="50800" dist="38100" dir="2700000" algn="tl" rotWithShape="0">
              <a:prstClr val="black">
                <a:alpha val="40000"/>
              </a:prstClr>
            </a:outerShdw>
          </a:effectLst>
        </p:spPr>
      </p:pic>
      <p:pic>
        <p:nvPicPr>
          <p:cNvPr id="19" name="Picture 18"/>
          <p:cNvPicPr>
            <a:picLocks noChangeAspect="1"/>
          </p:cNvPicPr>
          <p:nvPr/>
        </p:nvPicPr>
        <p:blipFill rotWithShape="1">
          <a:blip r:embed="rId24" cstate="print">
            <a:extLst>
              <a:ext uri="{28A0092B-C50C-407E-A947-70E740481C1C}">
                <a14:useLocalDpi xmlns:a14="http://schemas.microsoft.com/office/drawing/2010/main" val="0"/>
              </a:ext>
            </a:extLst>
          </a:blip>
          <a:srcRect l="19563" t="2060" r="21286" b="56122"/>
          <a:stretch/>
        </p:blipFill>
        <p:spPr>
          <a:xfrm>
            <a:off x="7366581" y="3599451"/>
            <a:ext cx="1245554" cy="1174088"/>
          </a:xfrm>
          <a:prstGeom prst="hexagon">
            <a:avLst/>
          </a:prstGeom>
          <a:ln>
            <a:solidFill>
              <a:schemeClr val="accent6"/>
            </a:solidFill>
          </a:ln>
          <a:effectLst>
            <a:outerShdw blurRad="50800" dist="38100" dir="2700000" algn="tl" rotWithShape="0">
              <a:prstClr val="black">
                <a:alpha val="40000"/>
              </a:prstClr>
            </a:outerShdw>
          </a:effectLst>
        </p:spPr>
      </p:pic>
      <p:pic>
        <p:nvPicPr>
          <p:cNvPr id="35" name="Picture 34"/>
          <p:cNvPicPr>
            <a:picLocks noChangeAspect="1"/>
          </p:cNvPicPr>
          <p:nvPr/>
        </p:nvPicPr>
        <p:blipFill>
          <a:blip r:embed="rId25" cstate="screen">
            <a:extLst>
              <a:ext uri="{28A0092B-C50C-407E-A947-70E740481C1C}">
                <a14:useLocalDpi xmlns:a14="http://schemas.microsoft.com/office/drawing/2010/main" val="0"/>
              </a:ext>
            </a:extLst>
          </a:blip>
          <a:stretch>
            <a:fillRect/>
          </a:stretch>
        </p:blipFill>
        <p:spPr>
          <a:xfrm>
            <a:off x="8489598" y="1983049"/>
            <a:ext cx="534743" cy="163394"/>
          </a:xfrm>
          <a:prstGeom prst="rect">
            <a:avLst/>
          </a:prstGeom>
        </p:spPr>
      </p:pic>
      <p:pic>
        <p:nvPicPr>
          <p:cNvPr id="38" name="Picture 2" descr="http://r3.whistleout.com.au/public/images/articles/2014/09/Telstra-logo-feature.jpg">
            <a:hlinkClick r:id="rId26"/>
          </p:cNvPr>
          <p:cNvPicPr>
            <a:picLocks noChangeAspect="1" noChangeArrowheads="1"/>
          </p:cNvPicPr>
          <p:nvPr/>
        </p:nvPicPr>
        <p:blipFill rotWithShape="1">
          <a:blip r:embed="rId27" cstate="print">
            <a:extLst>
              <a:ext uri="{28A0092B-C50C-407E-A947-70E740481C1C}">
                <a14:useLocalDpi xmlns:a14="http://schemas.microsoft.com/office/drawing/2010/main" val="0"/>
              </a:ext>
            </a:extLst>
          </a:blip>
          <a:srcRect l="15016" r="21365"/>
          <a:stretch/>
        </p:blipFill>
        <p:spPr bwMode="auto">
          <a:xfrm>
            <a:off x="6674850" y="4234905"/>
            <a:ext cx="366420" cy="382601"/>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38"/>
          <p:cNvGrpSpPr/>
          <p:nvPr/>
        </p:nvGrpSpPr>
        <p:grpSpPr>
          <a:xfrm>
            <a:off x="5583445" y="4773539"/>
            <a:ext cx="843455" cy="292055"/>
            <a:chOff x="6588224" y="3356992"/>
            <a:chExt cx="1296144" cy="448803"/>
          </a:xfrm>
        </p:grpSpPr>
        <p:sp>
          <p:nvSpPr>
            <p:cNvPr id="40" name="Rectangle 39"/>
            <p:cNvSpPr/>
            <p:nvPr/>
          </p:nvSpPr>
          <p:spPr>
            <a:xfrm>
              <a:off x="6588224" y="3356992"/>
              <a:ext cx="1296144" cy="44880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AU" sz="1350" kern="1200">
                <a:solidFill>
                  <a:prstClr val="white"/>
                </a:solidFill>
                <a:latin typeface="Calibri" panose="020F0502020204030204"/>
              </a:endParaRPr>
            </a:p>
          </p:txBody>
        </p:sp>
        <p:pic>
          <p:nvPicPr>
            <p:cNvPr id="41" name="Picture 40"/>
            <p:cNvPicPr>
              <a:picLocks noChangeAspect="1"/>
            </p:cNvPicPr>
            <p:nvPr/>
          </p:nvPicPr>
          <p:blipFill>
            <a:blip r:embed="rId28" cstate="screen">
              <a:extLst>
                <a:ext uri="{28A0092B-C50C-407E-A947-70E740481C1C}">
                  <a14:useLocalDpi xmlns:a14="http://schemas.microsoft.com/office/drawing/2010/main" val="0"/>
                </a:ext>
              </a:extLst>
            </a:blip>
            <a:stretch>
              <a:fillRect/>
            </a:stretch>
          </p:blipFill>
          <p:spPr>
            <a:xfrm>
              <a:off x="6660232" y="3409284"/>
              <a:ext cx="1162724" cy="355573"/>
            </a:xfrm>
            <a:prstGeom prst="rect">
              <a:avLst/>
            </a:prstGeom>
          </p:spPr>
        </p:pic>
      </p:grpSp>
      <p:pic>
        <p:nvPicPr>
          <p:cNvPr id="20" name="Picture 19"/>
          <p:cNvPicPr>
            <a:picLocks noChangeAspect="1"/>
          </p:cNvPicPr>
          <p:nvPr/>
        </p:nvPicPr>
        <p:blipFill>
          <a:blip r:embed="rId29"/>
          <a:stretch>
            <a:fillRect/>
          </a:stretch>
        </p:blipFill>
        <p:spPr>
          <a:xfrm>
            <a:off x="8478049" y="1554779"/>
            <a:ext cx="492989" cy="359055"/>
          </a:xfrm>
          <a:prstGeom prst="rect">
            <a:avLst/>
          </a:prstGeom>
        </p:spPr>
      </p:pic>
      <p:pic>
        <p:nvPicPr>
          <p:cNvPr id="33" name="Picture 32"/>
          <p:cNvPicPr>
            <a:picLocks noChangeAspect="1"/>
          </p:cNvPicPr>
          <p:nvPr/>
        </p:nvPicPr>
        <p:blipFill>
          <a:blip r:embed="rId30"/>
          <a:stretch>
            <a:fillRect/>
          </a:stretch>
        </p:blipFill>
        <p:spPr>
          <a:xfrm>
            <a:off x="6460514" y="4748842"/>
            <a:ext cx="402519" cy="341531"/>
          </a:xfrm>
          <a:prstGeom prst="rect">
            <a:avLst/>
          </a:prstGeom>
        </p:spPr>
      </p:pic>
      <p:sp>
        <p:nvSpPr>
          <p:cNvPr id="3" name="TextBox 2">
            <a:extLst>
              <a:ext uri="{FF2B5EF4-FFF2-40B4-BE49-F238E27FC236}">
                <a16:creationId xmlns:a16="http://schemas.microsoft.com/office/drawing/2014/main" id="{EB34B0EA-39D9-FBAD-F349-B1A0D3CBBF0F}"/>
              </a:ext>
            </a:extLst>
          </p:cNvPr>
          <p:cNvSpPr txBox="1"/>
          <p:nvPr/>
        </p:nvSpPr>
        <p:spPr>
          <a:xfrm>
            <a:off x="191585" y="53687"/>
            <a:ext cx="4573203" cy="461665"/>
          </a:xfrm>
          <a:prstGeom prst="rect">
            <a:avLst/>
          </a:prstGeom>
          <a:noFill/>
        </p:spPr>
        <p:txBody>
          <a:bodyPr wrap="square">
            <a:spAutoFit/>
          </a:bodyPr>
          <a:lstStyle/>
          <a:p>
            <a:pPr defTabSz="685800">
              <a:buClrTx/>
            </a:pPr>
            <a:r>
              <a:rPr lang="en-AU" sz="2400" kern="1200" dirty="0">
                <a:solidFill>
                  <a:srgbClr val="0082BB"/>
                </a:solidFill>
                <a:latin typeface="Omnes Medium"/>
                <a:ea typeface="+mn-ea"/>
                <a:cs typeface="+mn-cs"/>
              </a:rPr>
              <a:t>SEW’s IoT journey</a:t>
            </a:r>
            <a:endParaRPr lang="en-AU" sz="240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043215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70710" y="277922"/>
            <a:ext cx="8402580" cy="256480"/>
          </a:xfrm>
          <a:prstGeom prst="rect">
            <a:avLst/>
          </a:prstGeom>
          <a:noFill/>
        </p:spPr>
        <p:txBody>
          <a:bodyPr wrap="square" lIns="0" tIns="0" rIns="0" bIns="0" rtlCol="0">
            <a:spAutoFit/>
          </a:bodyPr>
          <a:lstStyle/>
          <a:p>
            <a:pPr defTabSz="685800">
              <a:lnSpc>
                <a:spcPts val="1950"/>
              </a:lnSpc>
              <a:buClrTx/>
            </a:pPr>
            <a:r>
              <a:rPr lang="en-AU" sz="1800" b="1" kern="1200" spc="-75" dirty="0">
                <a:solidFill>
                  <a:srgbClr val="0075E3"/>
                </a:solidFill>
                <a:latin typeface="Arial Black" panose="020B0A04020102020204" pitchFamily="34" charset="0"/>
                <a:ea typeface="+mn-ea"/>
                <a:cs typeface="+mn-cs"/>
              </a:rPr>
              <a:t>IoT strategy</a:t>
            </a:r>
          </a:p>
        </p:txBody>
      </p:sp>
      <p:cxnSp>
        <p:nvCxnSpPr>
          <p:cNvPr id="11" name="Straight Connector 10"/>
          <p:cNvCxnSpPr/>
          <p:nvPr/>
        </p:nvCxnSpPr>
        <p:spPr>
          <a:xfrm>
            <a:off x="556953" y="579875"/>
            <a:ext cx="8046720" cy="0"/>
          </a:xfrm>
          <a:prstGeom prst="line">
            <a:avLst/>
          </a:prstGeom>
          <a:ln>
            <a:solidFill>
              <a:srgbClr val="0075E3"/>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2"/>
          <a:stretch>
            <a:fillRect/>
          </a:stretch>
        </p:blipFill>
        <p:spPr>
          <a:xfrm>
            <a:off x="5928786" y="629043"/>
            <a:ext cx="2815031" cy="1028843"/>
          </a:xfrm>
          <a:prstGeom prst="rect">
            <a:avLst/>
          </a:prstGeom>
        </p:spPr>
      </p:pic>
      <p:sp>
        <p:nvSpPr>
          <p:cNvPr id="4" name="TextBox 3"/>
          <p:cNvSpPr txBox="1"/>
          <p:nvPr/>
        </p:nvSpPr>
        <p:spPr>
          <a:xfrm>
            <a:off x="253314" y="1434468"/>
            <a:ext cx="8261429" cy="1962076"/>
          </a:xfrm>
          <a:prstGeom prst="rect">
            <a:avLst/>
          </a:prstGeom>
          <a:noFill/>
        </p:spPr>
        <p:txBody>
          <a:bodyPr wrap="none" rtlCol="0">
            <a:spAutoFit/>
          </a:bodyPr>
          <a:lstStyle/>
          <a:p>
            <a:pPr defTabSz="685800">
              <a:buClrTx/>
            </a:pPr>
            <a:r>
              <a:rPr lang="en-AU" sz="1350" kern="1200" dirty="0">
                <a:solidFill>
                  <a:srgbClr val="5B9BD5"/>
                </a:solidFill>
                <a:latin typeface="Calibri" panose="020F0502020204030204"/>
                <a:ea typeface="+mn-ea"/>
                <a:cs typeface="+mn-cs"/>
              </a:rPr>
              <a:t>We needed a communication technology that met our needs:</a:t>
            </a:r>
          </a:p>
          <a:p>
            <a:pPr defTabSz="685800">
              <a:buClrTx/>
            </a:pPr>
            <a:endParaRPr lang="en-AU" sz="1350" kern="1200" dirty="0">
              <a:solidFill>
                <a:prstClr val="black"/>
              </a:solidFill>
              <a:latin typeface="Calibri" panose="020F0502020204030204"/>
              <a:ea typeface="+mn-ea"/>
              <a:cs typeface="+mn-cs"/>
            </a:endParaRPr>
          </a:p>
          <a:p>
            <a:pPr marL="214313" indent="-214313" defTabSz="685800">
              <a:buClrTx/>
              <a:buFont typeface="Arial" panose="020B0604020202020204" pitchFamily="34" charset="0"/>
              <a:buChar char="•"/>
            </a:pPr>
            <a:r>
              <a:rPr lang="en-AU" sz="1350" b="1" kern="1200" dirty="0">
                <a:solidFill>
                  <a:srgbClr val="44546A"/>
                </a:solidFill>
                <a:latin typeface="Calibri" panose="020F0502020204030204"/>
                <a:ea typeface="+mn-ea"/>
                <a:cs typeface="+mn-cs"/>
              </a:rPr>
              <a:t>Secure and future-proof</a:t>
            </a:r>
            <a:r>
              <a:rPr lang="en-AU" sz="1350" kern="1200" dirty="0">
                <a:solidFill>
                  <a:srgbClr val="44546A"/>
                </a:solidFill>
                <a:latin typeface="Calibri" panose="020F0502020204030204"/>
                <a:ea typeface="+mn-ea"/>
                <a:cs typeface="+mn-cs"/>
              </a:rPr>
              <a:t>: Telco grade communications that is operated by trusted partners (in for the long term)</a:t>
            </a:r>
          </a:p>
          <a:p>
            <a:pPr marL="214313" indent="-214313" defTabSz="685800">
              <a:buClrTx/>
              <a:buFont typeface="Arial" panose="020B0604020202020204" pitchFamily="34" charset="0"/>
              <a:buChar char="•"/>
            </a:pPr>
            <a:r>
              <a:rPr lang="en-AU" sz="1350" b="1" kern="1200" dirty="0">
                <a:solidFill>
                  <a:srgbClr val="44546A"/>
                </a:solidFill>
                <a:latin typeface="Calibri" panose="020F0502020204030204"/>
                <a:ea typeface="+mn-ea"/>
                <a:cs typeface="+mn-cs"/>
              </a:rPr>
              <a:t>Coverage</a:t>
            </a:r>
            <a:r>
              <a:rPr lang="en-AU" sz="1350" kern="1200" dirty="0">
                <a:solidFill>
                  <a:srgbClr val="44546A"/>
                </a:solidFill>
                <a:latin typeface="Calibri" panose="020F0502020204030204"/>
                <a:ea typeface="+mn-ea"/>
                <a:cs typeface="+mn-cs"/>
              </a:rPr>
              <a:t>: Three carriers in Melbourne, all with full </a:t>
            </a:r>
            <a:r>
              <a:rPr lang="en-AU" sz="1350" kern="1200" dirty="0" err="1">
                <a:solidFill>
                  <a:srgbClr val="44546A"/>
                </a:solidFill>
                <a:latin typeface="Calibri" panose="020F0502020204030204"/>
                <a:ea typeface="+mn-ea"/>
                <a:cs typeface="+mn-cs"/>
              </a:rPr>
              <a:t>NB-IoT</a:t>
            </a:r>
            <a:r>
              <a:rPr lang="en-AU" sz="1350" kern="1200" dirty="0">
                <a:solidFill>
                  <a:srgbClr val="44546A"/>
                </a:solidFill>
                <a:latin typeface="Calibri" panose="020F0502020204030204"/>
                <a:ea typeface="+mn-ea"/>
                <a:cs typeface="+mn-cs"/>
              </a:rPr>
              <a:t> coverage across our large footprint</a:t>
            </a:r>
          </a:p>
          <a:p>
            <a:pPr marL="214313" indent="-214313" defTabSz="685800">
              <a:buClrTx/>
              <a:buFont typeface="Arial" panose="020B0604020202020204" pitchFamily="34" charset="0"/>
              <a:buChar char="•"/>
            </a:pPr>
            <a:r>
              <a:rPr lang="en-AU" sz="1350" b="1" kern="1200" dirty="0">
                <a:solidFill>
                  <a:srgbClr val="44546A"/>
                </a:solidFill>
                <a:latin typeface="Calibri" panose="020F0502020204030204"/>
                <a:ea typeface="+mn-ea"/>
                <a:cs typeface="+mn-cs"/>
              </a:rPr>
              <a:t>Standards based</a:t>
            </a:r>
            <a:r>
              <a:rPr lang="en-AU" sz="1350" kern="1200" dirty="0">
                <a:solidFill>
                  <a:srgbClr val="44546A"/>
                </a:solidFill>
                <a:latin typeface="Calibri" panose="020F0502020204030204"/>
                <a:ea typeface="+mn-ea"/>
                <a:cs typeface="+mn-cs"/>
              </a:rPr>
              <a:t>: Large, growing ecosystem globally </a:t>
            </a:r>
          </a:p>
          <a:p>
            <a:pPr marL="214313" indent="-214313" defTabSz="685800">
              <a:buClrTx/>
              <a:buFont typeface="Arial" panose="020B0604020202020204" pitchFamily="34" charset="0"/>
              <a:buChar char="•"/>
            </a:pPr>
            <a:r>
              <a:rPr lang="en-AU" sz="1350" b="1" kern="1200" dirty="0">
                <a:solidFill>
                  <a:srgbClr val="44546A"/>
                </a:solidFill>
                <a:latin typeface="Calibri" panose="020F0502020204030204"/>
                <a:ea typeface="+mn-ea"/>
                <a:cs typeface="+mn-cs"/>
              </a:rPr>
              <a:t>Low cost, Low power</a:t>
            </a:r>
            <a:r>
              <a:rPr lang="en-AU" sz="1350" kern="1200" dirty="0">
                <a:solidFill>
                  <a:srgbClr val="44546A"/>
                </a:solidFill>
                <a:latin typeface="Calibri" panose="020F0502020204030204"/>
                <a:ea typeface="+mn-ea"/>
                <a:cs typeface="+mn-cs"/>
              </a:rPr>
              <a:t>: 10+ years easily met for digital water meters</a:t>
            </a:r>
          </a:p>
          <a:p>
            <a:pPr marL="214313" indent="-214313" defTabSz="685800">
              <a:buClrTx/>
              <a:buFont typeface="Arial" panose="020B0604020202020204" pitchFamily="34" charset="0"/>
              <a:buChar char="•"/>
            </a:pPr>
            <a:r>
              <a:rPr lang="en-AU" sz="1350" b="1" kern="1200" dirty="0">
                <a:solidFill>
                  <a:srgbClr val="44546A"/>
                </a:solidFill>
                <a:latin typeface="Calibri" panose="020F0502020204030204"/>
                <a:ea typeface="+mn-ea"/>
                <a:cs typeface="+mn-cs"/>
              </a:rPr>
              <a:t>Two-way communication</a:t>
            </a:r>
            <a:r>
              <a:rPr lang="en-AU" sz="1350" kern="1200" dirty="0">
                <a:solidFill>
                  <a:srgbClr val="44546A"/>
                </a:solidFill>
                <a:latin typeface="Calibri" panose="020F0502020204030204"/>
                <a:ea typeface="+mn-ea"/>
                <a:cs typeface="+mn-cs"/>
              </a:rPr>
              <a:t>: Allows for FOTA, configuration and reliable data integrity</a:t>
            </a:r>
          </a:p>
          <a:p>
            <a:pPr defTabSz="685800">
              <a:buClrTx/>
            </a:pPr>
            <a:endParaRPr lang="en-AU" sz="1350" kern="1200" dirty="0">
              <a:solidFill>
                <a:srgbClr val="44546A"/>
              </a:solidFill>
              <a:latin typeface="Calibri" panose="020F0502020204030204"/>
              <a:ea typeface="+mn-ea"/>
              <a:cs typeface="+mn-cs"/>
            </a:endParaRPr>
          </a:p>
          <a:p>
            <a:pPr marL="214313" indent="-214313" defTabSz="685800">
              <a:buClrTx/>
              <a:buFont typeface="Arial" panose="020B0604020202020204" pitchFamily="34" charset="0"/>
              <a:buChar char="•"/>
            </a:pPr>
            <a:endParaRPr lang="en-AU" sz="1350" kern="1200" dirty="0">
              <a:solidFill>
                <a:prstClr val="black"/>
              </a:solidFill>
              <a:latin typeface="Calibri" panose="020F0502020204030204"/>
              <a:ea typeface="+mn-ea"/>
              <a:cs typeface="+mn-cs"/>
            </a:endParaRPr>
          </a:p>
        </p:txBody>
      </p:sp>
      <p:sp>
        <p:nvSpPr>
          <p:cNvPr id="2" name="TextBox 1"/>
          <p:cNvSpPr txBox="1"/>
          <p:nvPr/>
        </p:nvSpPr>
        <p:spPr>
          <a:xfrm>
            <a:off x="116689" y="3045763"/>
            <a:ext cx="7828297" cy="276999"/>
          </a:xfrm>
          <a:prstGeom prst="rect">
            <a:avLst/>
          </a:prstGeom>
          <a:noFill/>
        </p:spPr>
        <p:txBody>
          <a:bodyPr wrap="none" rtlCol="0">
            <a:spAutoFit/>
          </a:bodyPr>
          <a:lstStyle/>
          <a:p>
            <a:pPr defTabSz="685800">
              <a:buClrTx/>
            </a:pPr>
            <a:r>
              <a:rPr lang="en-AU" sz="1200" kern="1200" dirty="0">
                <a:solidFill>
                  <a:prstClr val="black"/>
                </a:solidFill>
                <a:latin typeface="Calibri" panose="020F0502020204030204"/>
                <a:ea typeface="+mn-ea"/>
                <a:cs typeface="+mn-cs"/>
              </a:rPr>
              <a:t>We also wanted to focus on the data and transformation, rather than having to build and manage new radio infrastructure </a:t>
            </a:r>
          </a:p>
        </p:txBody>
      </p:sp>
      <p:sp>
        <p:nvSpPr>
          <p:cNvPr id="7" name="TextBox 6">
            <a:extLst>
              <a:ext uri="{FF2B5EF4-FFF2-40B4-BE49-F238E27FC236}">
                <a16:creationId xmlns:a16="http://schemas.microsoft.com/office/drawing/2014/main" id="{2F4DDCDD-9DEC-674F-C606-F0D82C64A5BD}"/>
              </a:ext>
            </a:extLst>
          </p:cNvPr>
          <p:cNvSpPr txBox="1"/>
          <p:nvPr/>
        </p:nvSpPr>
        <p:spPr>
          <a:xfrm>
            <a:off x="253313" y="913118"/>
            <a:ext cx="4572000" cy="300082"/>
          </a:xfrm>
          <a:prstGeom prst="rect">
            <a:avLst/>
          </a:prstGeom>
          <a:noFill/>
        </p:spPr>
        <p:txBody>
          <a:bodyPr wrap="square">
            <a:spAutoFit/>
          </a:bodyPr>
          <a:lstStyle/>
          <a:p>
            <a:pPr defTabSz="685800">
              <a:buClrTx/>
            </a:pPr>
            <a:r>
              <a:rPr lang="en-AU" sz="1350" kern="1200" dirty="0">
                <a:solidFill>
                  <a:prstClr val="black"/>
                </a:solidFill>
                <a:latin typeface="Calibri" panose="020F0502020204030204"/>
                <a:ea typeface="+mn-ea"/>
                <a:cs typeface="+mn-cs"/>
              </a:rPr>
              <a:t>Strategic decisions were made around the technology stack</a:t>
            </a:r>
          </a:p>
        </p:txBody>
      </p:sp>
      <p:sp>
        <p:nvSpPr>
          <p:cNvPr id="9" name="TextBox 8">
            <a:extLst>
              <a:ext uri="{FF2B5EF4-FFF2-40B4-BE49-F238E27FC236}">
                <a16:creationId xmlns:a16="http://schemas.microsoft.com/office/drawing/2014/main" id="{65AD1E0E-5F78-7877-41A5-35778F270E4A}"/>
              </a:ext>
            </a:extLst>
          </p:cNvPr>
          <p:cNvSpPr txBox="1"/>
          <p:nvPr/>
        </p:nvSpPr>
        <p:spPr>
          <a:xfrm>
            <a:off x="116689" y="3482897"/>
            <a:ext cx="8762458" cy="1615827"/>
          </a:xfrm>
          <a:prstGeom prst="rect">
            <a:avLst/>
          </a:prstGeom>
          <a:noFill/>
        </p:spPr>
        <p:txBody>
          <a:bodyPr wrap="square">
            <a:spAutoFit/>
          </a:bodyPr>
          <a:lstStyle/>
          <a:p>
            <a:pPr defTabSz="685800">
              <a:buClrTx/>
            </a:pPr>
            <a:r>
              <a:rPr lang="en-AU" sz="1350" kern="1200" dirty="0">
                <a:solidFill>
                  <a:srgbClr val="5B9BD5"/>
                </a:solidFill>
                <a:latin typeface="Calibri" panose="020F0502020204030204"/>
                <a:ea typeface="+mn-ea"/>
                <a:cs typeface="+mn-cs"/>
              </a:rPr>
              <a:t>Once we selected our LPWAN technology, we also needed to select the best protocol to meet our strategy:</a:t>
            </a:r>
          </a:p>
          <a:p>
            <a:pPr defTabSz="685800">
              <a:buClrTx/>
            </a:pPr>
            <a:endParaRPr lang="en-AU" sz="1350" kern="1200" dirty="0">
              <a:solidFill>
                <a:prstClr val="black"/>
              </a:solidFill>
              <a:latin typeface="Calibri" panose="020F0502020204030204"/>
              <a:ea typeface="+mn-ea"/>
              <a:cs typeface="+mn-cs"/>
            </a:endParaRPr>
          </a:p>
          <a:p>
            <a:pPr defTabSz="685800">
              <a:buClrTx/>
            </a:pPr>
            <a:r>
              <a:rPr lang="en-AU" sz="1200" kern="1200" dirty="0">
                <a:solidFill>
                  <a:prstClr val="black"/>
                </a:solidFill>
                <a:latin typeface="Calibri" panose="020F0502020204030204"/>
                <a:ea typeface="+mn-ea"/>
                <a:cs typeface="+mn-cs"/>
              </a:rPr>
              <a:t>OMA LightweightM2M selected for digital metering and network sensing applications</a:t>
            </a:r>
          </a:p>
          <a:p>
            <a:pPr marL="214313" indent="-214313" defTabSz="685800">
              <a:buClrTx/>
              <a:buFont typeface="Arial" panose="020B0604020202020204" pitchFamily="34" charset="0"/>
              <a:buChar char="•"/>
            </a:pPr>
            <a:endParaRPr lang="en-AU" sz="1200" kern="1200" dirty="0">
              <a:solidFill>
                <a:prstClr val="black"/>
              </a:solidFill>
              <a:latin typeface="Calibri" panose="020F0502020204030204"/>
              <a:ea typeface="+mn-ea"/>
              <a:cs typeface="+mn-cs"/>
            </a:endParaRPr>
          </a:p>
          <a:p>
            <a:pPr marL="557213" lvl="1" indent="-214313" defTabSz="685800">
              <a:buClrTx/>
              <a:buFontTx/>
              <a:buChar char="-"/>
            </a:pPr>
            <a:r>
              <a:rPr lang="en-AU" sz="1200" b="1" kern="1200" dirty="0">
                <a:solidFill>
                  <a:prstClr val="black"/>
                </a:solidFill>
                <a:latin typeface="Calibri" panose="020F0502020204030204"/>
                <a:ea typeface="+mn-ea"/>
                <a:cs typeface="+mn-cs"/>
              </a:rPr>
              <a:t>Efficient battery life </a:t>
            </a:r>
            <a:r>
              <a:rPr lang="en-AU" sz="1200" kern="1200" dirty="0">
                <a:solidFill>
                  <a:prstClr val="black"/>
                </a:solidFill>
                <a:latin typeface="Calibri" panose="020F0502020204030204"/>
                <a:ea typeface="+mn-ea"/>
                <a:cs typeface="+mn-cs"/>
              </a:rPr>
              <a:t>enabled by LWM2M protocol and design</a:t>
            </a:r>
          </a:p>
          <a:p>
            <a:pPr marL="557213" lvl="1" indent="-214313" defTabSz="685800">
              <a:buClrTx/>
              <a:buFontTx/>
              <a:buChar char="-"/>
            </a:pPr>
            <a:r>
              <a:rPr lang="en-AU" sz="1200" b="1" kern="1200" dirty="0">
                <a:solidFill>
                  <a:prstClr val="black"/>
                </a:solidFill>
                <a:latin typeface="Calibri" panose="020F0502020204030204"/>
                <a:ea typeface="+mn-ea"/>
                <a:cs typeface="+mn-cs"/>
              </a:rPr>
              <a:t>Highly extensible protocol </a:t>
            </a:r>
            <a:r>
              <a:rPr lang="en-AU" sz="1200" kern="1200" dirty="0">
                <a:solidFill>
                  <a:prstClr val="black"/>
                </a:solidFill>
                <a:latin typeface="Calibri" panose="020F0502020204030204"/>
                <a:ea typeface="+mn-ea"/>
                <a:cs typeface="+mn-cs"/>
              </a:rPr>
              <a:t>that would allow us to manage large IoT fleets in a consistent manner</a:t>
            </a:r>
          </a:p>
          <a:p>
            <a:pPr marL="557213" lvl="1" indent="-214313" defTabSz="685800">
              <a:buClrTx/>
              <a:buFontTx/>
              <a:buChar char="-"/>
            </a:pPr>
            <a:r>
              <a:rPr lang="en-AU" sz="1200" kern="1200" dirty="0">
                <a:solidFill>
                  <a:prstClr val="black"/>
                </a:solidFill>
                <a:latin typeface="Calibri" panose="020F0502020204030204"/>
                <a:ea typeface="+mn-ea"/>
                <a:cs typeface="+mn-cs"/>
              </a:rPr>
              <a:t>Already selected by </a:t>
            </a:r>
            <a:r>
              <a:rPr lang="en-AU" sz="1200" b="1" kern="1200" dirty="0">
                <a:solidFill>
                  <a:prstClr val="black"/>
                </a:solidFill>
                <a:latin typeface="Calibri" panose="020F0502020204030204"/>
                <a:ea typeface="+mn-ea"/>
                <a:cs typeface="+mn-cs"/>
              </a:rPr>
              <a:t>most MNO’s </a:t>
            </a:r>
            <a:r>
              <a:rPr lang="en-AU" sz="1200" kern="1200" dirty="0">
                <a:solidFill>
                  <a:prstClr val="black"/>
                </a:solidFill>
                <a:latin typeface="Calibri" panose="020F0502020204030204"/>
                <a:ea typeface="+mn-ea"/>
                <a:cs typeface="+mn-cs"/>
              </a:rPr>
              <a:t>for managing IoT devices (backed by large industry and chipset providers)</a:t>
            </a:r>
          </a:p>
          <a:p>
            <a:pPr marL="557213" lvl="1" indent="-214313" defTabSz="685800">
              <a:buClrTx/>
              <a:buFontTx/>
              <a:buChar char="-"/>
            </a:pPr>
            <a:r>
              <a:rPr lang="en-AU" sz="1200" kern="1200" dirty="0">
                <a:solidFill>
                  <a:prstClr val="black"/>
                </a:solidFill>
                <a:latin typeface="Calibri" panose="020F0502020204030204"/>
                <a:ea typeface="+mn-ea"/>
                <a:cs typeface="+mn-cs"/>
              </a:rPr>
              <a:t>High levels of </a:t>
            </a:r>
            <a:r>
              <a:rPr lang="en-AU" sz="1200" b="1" kern="1200" dirty="0">
                <a:solidFill>
                  <a:prstClr val="black"/>
                </a:solidFill>
                <a:latin typeface="Calibri" panose="020F0502020204030204"/>
                <a:ea typeface="+mn-ea"/>
                <a:cs typeface="+mn-cs"/>
              </a:rPr>
              <a:t>data security</a:t>
            </a:r>
          </a:p>
        </p:txBody>
      </p:sp>
    </p:spTree>
    <p:extLst>
      <p:ext uri="{BB962C8B-B14F-4D97-AF65-F5344CB8AC3E}">
        <p14:creationId xmlns:p14="http://schemas.microsoft.com/office/powerpoint/2010/main" val="1327842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OD Templat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51575705F6D0041BBA738374C2950CC" ma:contentTypeVersion="16" ma:contentTypeDescription="Crée un document." ma:contentTypeScope="" ma:versionID="c9ae210f52a768628f80f3f88003d594">
  <xsd:schema xmlns:xsd="http://www.w3.org/2001/XMLSchema" xmlns:xs="http://www.w3.org/2001/XMLSchema" xmlns:p="http://schemas.microsoft.com/office/2006/metadata/properties" xmlns:ns3="c2d4fc01-b6a3-4a60-903b-46b48a4ce2e9" xmlns:ns4="eaa625b0-ccab-450f-9769-74ef15b417af" targetNamespace="http://schemas.microsoft.com/office/2006/metadata/properties" ma:root="true" ma:fieldsID="db00e3cf42bb32fb2255ef72fc99f069" ns3:_="" ns4:_="">
    <xsd:import namespace="c2d4fc01-b6a3-4a60-903b-46b48a4ce2e9"/>
    <xsd:import namespace="eaa625b0-ccab-450f-9769-74ef15b417af"/>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DateTaken" minOccurs="0"/>
                <xsd:element ref="ns3:MediaServiceAutoTags" minOccurs="0"/>
                <xsd:element ref="ns3:MediaServiceLocation" minOccurs="0"/>
                <xsd:element ref="ns3:MediaServiceGenerationTime" minOccurs="0"/>
                <xsd:element ref="ns3:MediaServiceEventHashCode" minOccurs="0"/>
                <xsd:element ref="ns3:MediaServiceOCR" minOccurs="0"/>
                <xsd:element ref="ns3:MediaLengthInSeconds"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d4fc01-b6a3-4a60-903b-46b48a4ce2e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aa625b0-ccab-450f-9769-74ef15b417af" elementFormDefault="qualified">
    <xsd:import namespace="http://schemas.microsoft.com/office/2006/documentManagement/types"/>
    <xsd:import namespace="http://schemas.microsoft.com/office/infopath/2007/PartnerControls"/>
    <xsd:element name="SharedWithUsers" ma:index="10"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Partagé avec détails" ma:internalName="SharedWithDetails" ma:readOnly="true">
      <xsd:simpleType>
        <xsd:restriction base="dms:Note">
          <xsd:maxLength value="255"/>
        </xsd:restriction>
      </xsd:simpleType>
    </xsd:element>
    <xsd:element name="SharingHintHash" ma:index="12" nillable="true" ma:displayName="Partage du hachage d’indicateur"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c2d4fc01-b6a3-4a60-903b-46b48a4ce2e9" xsi:nil="true"/>
  </documentManagement>
</p:properties>
</file>

<file path=customXml/itemProps1.xml><?xml version="1.0" encoding="utf-8"?>
<ds:datastoreItem xmlns:ds="http://schemas.openxmlformats.org/officeDocument/2006/customXml" ds:itemID="{AD924FF7-0730-495B-9B6F-4F5554879F9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2d4fc01-b6a3-4a60-903b-46b48a4ce2e9"/>
    <ds:schemaRef ds:uri="eaa625b0-ccab-450f-9769-74ef15b417a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75DEAE2-23E2-458C-940E-53E6A4D154E7}">
  <ds:schemaRefs>
    <ds:schemaRef ds:uri="http://schemas.microsoft.com/sharepoint/v3/contenttype/forms"/>
  </ds:schemaRefs>
</ds:datastoreItem>
</file>

<file path=customXml/itemProps3.xml><?xml version="1.0" encoding="utf-8"?>
<ds:datastoreItem xmlns:ds="http://schemas.openxmlformats.org/officeDocument/2006/customXml" ds:itemID="{1021A9FE-0C99-4514-9E71-6878FDD3A85E}">
  <ds:schemaRefs>
    <ds:schemaRef ds:uri="http://purl.org/dc/terms/"/>
    <ds:schemaRef ds:uri="c2d4fc01-b6a3-4a60-903b-46b48a4ce2e9"/>
    <ds:schemaRef ds:uri="http://schemas.microsoft.com/office/2006/documentManagement/types"/>
    <ds:schemaRef ds:uri="http://purl.org/dc/dcmitype/"/>
    <ds:schemaRef ds:uri="http://schemas.microsoft.com/office/2006/metadata/properties"/>
    <ds:schemaRef ds:uri="http://purl.org/dc/elements/1.1/"/>
    <ds:schemaRef ds:uri="http://www.w3.org/XML/1998/namespace"/>
    <ds:schemaRef ds:uri="http://schemas.openxmlformats.org/package/2006/metadata/core-properties"/>
    <ds:schemaRef ds:uri="http://schemas.microsoft.com/office/infopath/2007/PartnerControls"/>
    <ds:schemaRef ds:uri="eaa625b0-ccab-450f-9769-74ef15b417af"/>
  </ds:schemaRefs>
</ds:datastoreItem>
</file>

<file path=docProps/app.xml><?xml version="1.0" encoding="utf-8"?>
<Properties xmlns="http://schemas.openxmlformats.org/officeDocument/2006/extended-properties" xmlns:vt="http://schemas.openxmlformats.org/officeDocument/2006/docPropsVTypes">
  <TotalTime>0</TotalTime>
  <Words>3299</Words>
  <Application>Microsoft Office PowerPoint</Application>
  <PresentationFormat>On-screen Show (16:9)</PresentationFormat>
  <Paragraphs>508</Paragraphs>
  <Slides>47</Slides>
  <Notes>29</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47</vt:i4>
      </vt:variant>
    </vt:vector>
  </HeadingPairs>
  <TitlesOfParts>
    <vt:vector size="63" baseType="lpstr">
      <vt:lpstr>Open Sans</vt:lpstr>
      <vt:lpstr>Roboto Light</vt:lpstr>
      <vt:lpstr>Consolas</vt:lpstr>
      <vt:lpstr>Arial</vt:lpstr>
      <vt:lpstr>Times</vt:lpstr>
      <vt:lpstr>Tahoma</vt:lpstr>
      <vt:lpstr>Calibri</vt:lpstr>
      <vt:lpstr>Omnes Medium</vt:lpstr>
      <vt:lpstr>Arial</vt:lpstr>
      <vt:lpstr>Nunito</vt:lpstr>
      <vt:lpstr>Calibri Light</vt:lpstr>
      <vt:lpstr>Arial Black</vt:lpstr>
      <vt:lpstr>Aptos ExtraBold</vt:lpstr>
      <vt:lpstr>BOD Template</vt:lpstr>
      <vt:lpstr>office theme</vt:lpstr>
      <vt:lpstr>1_Office Theme</vt:lpstr>
      <vt:lpstr>Revolutionizing Utility with LwM2M Ecosystem</vt:lpstr>
      <vt:lpstr>Our Presenters</vt:lpstr>
      <vt:lpstr>Housekeeping</vt:lpstr>
      <vt:lpstr>PowerPoint Presentation</vt:lpstr>
      <vt:lpstr>Since then…</vt:lpstr>
      <vt:lpstr>Since then…</vt:lpstr>
      <vt:lpstr>Water Scarcity Drives Need for a Smarter Approach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South East Water Outcomes at Scale</vt:lpstr>
      <vt:lpstr>PowerPoint Presentation</vt:lpstr>
      <vt:lpstr>PowerPoint Presentation</vt:lpstr>
      <vt:lpstr>PowerPoint Presentation</vt:lpstr>
      <vt:lpstr>What is LwM2M?</vt:lpstr>
      <vt:lpstr>LwM2M Offers Device Management Protocol for IoT</vt:lpstr>
      <vt:lpstr>LwM2M Offers Standard Lifecycle Management</vt:lpstr>
      <vt:lpstr>LwM2M Offers Standard Data Format</vt:lpstr>
      <vt:lpstr>LwM2M Offers A Safe Control Plane </vt:lpstr>
      <vt:lpstr>LwM2M Protocol Encompasses All Comm Protocols</vt:lpstr>
      <vt:lpstr>LwM2M Answers Regulator Security Requirements</vt:lpstr>
      <vt:lpstr>LwM2M Object Resources</vt:lpstr>
      <vt:lpstr>LwM2M Ways Of Collecting Data </vt:lpstr>
      <vt:lpstr>LwM2M Concepts Applied To Metering</vt:lpstr>
      <vt:lpstr>LwM2M Library of IP Smart Objects (IPSO)</vt:lpstr>
      <vt:lpstr>LwM2M Accelerates Device Development</vt:lpstr>
      <vt:lpstr>LwM2M Interoperability Program</vt:lpstr>
      <vt:lpstr>Purpose of the Project</vt:lpstr>
      <vt:lpstr>Specification Validation Event</vt:lpstr>
      <vt:lpstr>Interoperability Testing</vt:lpstr>
      <vt:lpstr>PowerPoint Presentation</vt:lpstr>
      <vt:lpstr>Testing Profiles</vt:lpstr>
      <vt:lpstr>Testing Goals</vt:lpstr>
      <vt:lpstr>PowerPoint Presentation</vt:lpstr>
      <vt:lpstr>Nov 2023 Virtual TestFest</vt:lpstr>
      <vt:lpstr>Testing Tools</vt:lpstr>
      <vt:lpstr>How to Participate</vt:lpstr>
      <vt:lpstr>About OMA Specworks</vt:lpstr>
      <vt:lpstr>About OMA SpecWorks</vt:lpstr>
      <vt:lpstr>How To Participate</vt:lpstr>
      <vt:lpstr>Questions for the Audience</vt:lpstr>
      <vt:lpstr>Backup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LwM2M Interoperability for Utilities</dc:title>
  <dc:creator>Seth Newberry</dc:creator>
  <cp:lastModifiedBy>Olivier Carmona</cp:lastModifiedBy>
  <cp:revision>31</cp:revision>
  <dcterms:created xsi:type="dcterms:W3CDTF">2023-05-09T21:50:19Z</dcterms:created>
  <dcterms:modified xsi:type="dcterms:W3CDTF">2024-02-07T16:47:32Z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0x010100451575705F6D0041BBA738374C2950CC</vt:lpwstr>
  </property>
  <property fmtid="{D5CDD505-2E9C-101B-9397-08002B2CF9AE}" pid="3" name="MediaServiceImageTags">
    <vt:lpwstr/>
  </property>
</Properties>
</file>